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jpg" ContentType="image/jpg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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/Relationships>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</p:sldIdLst>
  <p:sldSz cx="9144000" cy="5143500"/>
  <p:notesSz cx="9144000" cy="51435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/Relationships>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mailto:smallcomb@noaa.gov" TargetMode="External"/><Relationship Id="rId3" Type="http://schemas.openxmlformats.org/officeDocument/2006/relationships/hyperlink" Target="mailto:bardsley@noaa.gov" TargetMode="External"/><Relationship Id="rId4" Type="http://schemas.openxmlformats.org/officeDocument/2006/relationships/hyperlink" Target="mailto:bardsley@noaa.gov" TargetMode="External"/><Relationship Id="rId5" Type="http://schemas.openxmlformats.org/officeDocument/2006/relationships/image" Target="../media/image1.png"/><Relationship Id="rId6" Type="http://schemas.openxmlformats.org/officeDocument/2006/relationships/image" Target="../media/image2.png"/></Relationships>

</file>

<file path=ppt/slides/_rels/slide10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6.jpg"/><Relationship Id="rId3" Type="http://schemas.openxmlformats.org/officeDocument/2006/relationships/image" Target="../media/image27.png"/><Relationship Id="rId4" Type="http://schemas.openxmlformats.org/officeDocument/2006/relationships/image" Target="../media/image28.png"/></Relationships>

</file>

<file path=ppt/slides/_rels/slide11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9.jpg"/><Relationship Id="rId3" Type="http://schemas.openxmlformats.org/officeDocument/2006/relationships/image" Target="../media/image30.png"/><Relationship Id="rId4" Type="http://schemas.openxmlformats.org/officeDocument/2006/relationships/image" Target="../media/image31.png"/></Relationships>

</file>

<file path=ppt/slides/_rels/slide12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2.png"/><Relationship Id="rId3" Type="http://schemas.openxmlformats.org/officeDocument/2006/relationships/image" Target="../media/image33.png"/><Relationship Id="rId4" Type="http://schemas.openxmlformats.org/officeDocument/2006/relationships/image" Target="../media/image34.png"/></Relationships>

</file>

<file path=ppt/slides/_rels/slide13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5.png"/><Relationship Id="rId3" Type="http://schemas.openxmlformats.org/officeDocument/2006/relationships/image" Target="../media/image36.png"/><Relationship Id="rId4" Type="http://schemas.openxmlformats.org/officeDocument/2006/relationships/image" Target="../media/image37.png"/></Relationships>

</file>

<file path=ppt/slides/_rels/slide14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8.png"/><Relationship Id="rId3" Type="http://schemas.openxmlformats.org/officeDocument/2006/relationships/image" Target="../media/image39.png"/></Relationships>

</file>

<file path=ppt/slides/_rels/slide15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0.png"/><Relationship Id="rId3" Type="http://schemas.openxmlformats.org/officeDocument/2006/relationships/image" Target="../media/image41.png"/><Relationship Id="rId4" Type="http://schemas.openxmlformats.org/officeDocument/2006/relationships/image" Target="../media/image42.png"/></Relationships>

</file>

<file path=ppt/slides/_rels/slide16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3.png"/><Relationship Id="rId3" Type="http://schemas.openxmlformats.org/officeDocument/2006/relationships/image" Target="../media/image44.png"/><Relationship Id="rId4" Type="http://schemas.openxmlformats.org/officeDocument/2006/relationships/image" Target="../media/image45.png"/></Relationships>

</file>

<file path=ppt/slides/_rels/slide17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6.png"/><Relationship Id="rId3" Type="http://schemas.openxmlformats.org/officeDocument/2006/relationships/image" Target="../media/image47.png"/></Relationships>

</file>

<file path=ppt/slides/_rels/slide18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8.png"/><Relationship Id="rId3" Type="http://schemas.openxmlformats.org/officeDocument/2006/relationships/image" Target="../media/image49.png"/><Relationship Id="rId4" Type="http://schemas.openxmlformats.org/officeDocument/2006/relationships/image" Target="../media/image50.png"/></Relationships>

</file>

<file path=ppt/slides/_rels/slide19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1.jpg"/><Relationship Id="rId3" Type="http://schemas.openxmlformats.org/officeDocument/2006/relationships/image" Target="../media/image52.png"/><Relationship Id="rId4" Type="http://schemas.openxmlformats.org/officeDocument/2006/relationships/image" Target="../media/image53.png"/></Relationships>

</file>

<file path=ppt/slides/_rels/slide2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

</file>

<file path=ppt/slides/_rels/slide20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4.png"/></Relationships>

</file>

<file path=ppt/slides/_rels/slide21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5.png"/></Relationships>

</file>

<file path=ppt/slides/_rels/slide22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6.jpg"/><Relationship Id="rId3" Type="http://schemas.openxmlformats.org/officeDocument/2006/relationships/image" Target="../media/image57.png"/></Relationships>

</file>

<file path=ppt/slides/_rels/slide23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8.png"/><Relationship Id="rId3" Type="http://schemas.openxmlformats.org/officeDocument/2006/relationships/image" Target="../media/image59.jpg"/></Relationships>

</file>

<file path=ppt/slides/_rels/slide24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/Relationships>

</file>

<file path=ppt/slides/_rels/slide25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0.png"/></Relationships>

</file>

<file path=ppt/slides/_rels/slide26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1.jpg"/><Relationship Id="rId3" Type="http://schemas.openxmlformats.org/officeDocument/2006/relationships/image" Target="../media/image62.png"/></Relationships>

</file>

<file path=ppt/slides/_rels/slide27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3.jpg"/><Relationship Id="rId3" Type="http://schemas.openxmlformats.org/officeDocument/2006/relationships/image" Target="../media/image64.png"/></Relationships>

</file>

<file path=ppt/slides/_rels/slide28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5.jpg"/><Relationship Id="rId3" Type="http://schemas.openxmlformats.org/officeDocument/2006/relationships/image" Target="../media/image66.png"/></Relationships>

</file>

<file path=ppt/slides/_rels/slide29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7.png"/><Relationship Id="rId3" Type="http://schemas.openxmlformats.org/officeDocument/2006/relationships/image" Target="../media/image68.png"/><Relationship Id="rId4" Type="http://schemas.openxmlformats.org/officeDocument/2006/relationships/image" Target="../media/image69.png"/></Relationships>

</file>

<file path=ppt/slides/_rels/slide3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/Relationships>

</file>

<file path=ppt/slides/_rels/slide30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0.jpg"/><Relationship Id="rId3" Type="http://schemas.openxmlformats.org/officeDocument/2006/relationships/image" Target="../media/image71.png"/><Relationship Id="rId4" Type="http://schemas.openxmlformats.org/officeDocument/2006/relationships/image" Target="../media/image72.png"/><Relationship Id="rId5" Type="http://schemas.openxmlformats.org/officeDocument/2006/relationships/image" Target="../media/image73.png"/></Relationships>

</file>

<file path=ppt/slides/_rels/slide31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mailto:Bardsley@noaa.gov" TargetMode="External"/><Relationship Id="rId3" Type="http://schemas.openxmlformats.org/officeDocument/2006/relationships/image" Target="../media/image74.jpg"/><Relationship Id="rId4" Type="http://schemas.openxmlformats.org/officeDocument/2006/relationships/image" Target="../media/image75.png"/><Relationship Id="rId5" Type="http://schemas.openxmlformats.org/officeDocument/2006/relationships/image" Target="../media/image76.png"/></Relationships>

</file>

<file path=ppt/slides/_rels/slide32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7.jpg"/><Relationship Id="rId3" Type="http://schemas.openxmlformats.org/officeDocument/2006/relationships/image" Target="../media/image78.png"/><Relationship Id="rId4" Type="http://schemas.openxmlformats.org/officeDocument/2006/relationships/image" Target="../media/image79.png"/><Relationship Id="rId5" Type="http://schemas.openxmlformats.org/officeDocument/2006/relationships/image" Target="../media/image80.png"/><Relationship Id="rId6" Type="http://schemas.openxmlformats.org/officeDocument/2006/relationships/image" Target="../media/image81.png"/></Relationships>

</file>

<file path=ppt/slides/_rels/slide33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2.png"/><Relationship Id="rId3" Type="http://schemas.openxmlformats.org/officeDocument/2006/relationships/image" Target="../media/image83.png"/><Relationship Id="rId4" Type="http://schemas.openxmlformats.org/officeDocument/2006/relationships/image" Target="../media/image84.png"/><Relationship Id="rId5" Type="http://schemas.openxmlformats.org/officeDocument/2006/relationships/image" Target="../media/image85.png"/></Relationships>

</file>

<file path=ppt/slides/_rels/slide34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6.png"/><Relationship Id="rId3" Type="http://schemas.openxmlformats.org/officeDocument/2006/relationships/image" Target="../media/image87.png"/><Relationship Id="rId4" Type="http://schemas.openxmlformats.org/officeDocument/2006/relationships/image" Target="../media/image88.png"/><Relationship Id="rId5" Type="http://schemas.openxmlformats.org/officeDocument/2006/relationships/image" Target="../media/image89.png"/></Relationships>

</file>

<file path=ppt/slides/_rels/slide35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0.png"/><Relationship Id="rId3" Type="http://schemas.openxmlformats.org/officeDocument/2006/relationships/image" Target="../media/image91.png"/><Relationship Id="rId4" Type="http://schemas.openxmlformats.org/officeDocument/2006/relationships/image" Target="../media/image92.png"/><Relationship Id="rId5" Type="http://schemas.openxmlformats.org/officeDocument/2006/relationships/image" Target="../media/image93.png"/></Relationships>

</file>

<file path=ppt/slides/_rels/slide36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/Relationships>

</file>

<file path=ppt/slides/_rels/slide4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/Relationships>

</file>

<file path=ppt/slides/_rels/slide5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jpg"/><Relationship Id="rId3" Type="http://schemas.openxmlformats.org/officeDocument/2006/relationships/image" Target="../media/image10.jpg"/><Relationship Id="rId4" Type="http://schemas.openxmlformats.org/officeDocument/2006/relationships/image" Target="../media/image11.jpg"/><Relationship Id="rId5" Type="http://schemas.openxmlformats.org/officeDocument/2006/relationships/image" Target="../media/image12.jpg"/><Relationship Id="rId6" Type="http://schemas.openxmlformats.org/officeDocument/2006/relationships/image" Target="../media/image13.png"/><Relationship Id="rId7" Type="http://schemas.openxmlformats.org/officeDocument/2006/relationships/image" Target="../media/image14.png"/></Relationships>

</file>

<file path=ppt/slides/_rels/slide6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/Relationships>

</file>

<file path=ppt/slides/_rels/slide7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/Relationships>

</file>

<file path=ppt/slides/_rels/slide8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jpg"/><Relationship Id="rId3" Type="http://schemas.openxmlformats.org/officeDocument/2006/relationships/image" Target="../media/image22.jpg"/></Relationships>

</file>

<file path=ppt/slides/_rels/slide9.xml.rels><?xml version="1.0" encoding="UTF-8" standalone="yes"?>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.jpg"/><Relationship Id="rId3" Type="http://schemas.openxmlformats.org/officeDocument/2006/relationships/image" Target="../media/image24.png"/><Relationship Id="rId4" Type="http://schemas.openxmlformats.org/officeDocument/2006/relationships/image" Target="../media/image25.png"/></Relationships>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499"/>
                </a:lnTo>
                <a:lnTo>
                  <a:pt x="9144000" y="51434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4064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1524762" y="672591"/>
            <a:ext cx="1081658" cy="1124966"/>
          </a:xfrm>
          <a:custGeom>
            <a:avLst/>
            <a:gdLst/>
            <a:ahLst/>
            <a:cxnLst/>
            <a:rect l="l" t="t" r="r" b="b"/>
            <a:pathLst>
              <a:path w="1081658" h="1124966">
                <a:moveTo>
                  <a:pt x="0" y="1124966"/>
                </a:moveTo>
                <a:lnTo>
                  <a:pt x="0" y="0"/>
                </a:lnTo>
                <a:lnTo>
                  <a:pt x="1081658" y="0"/>
                </a:lnTo>
              </a:path>
            </a:pathLst>
          </a:custGeom>
          <a:ln w="28575">
            <a:solidFill>
              <a:srgbClr val="8AC34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6537579" y="3342894"/>
            <a:ext cx="1081659" cy="1124978"/>
          </a:xfrm>
          <a:custGeom>
            <a:avLst/>
            <a:gdLst/>
            <a:ahLst/>
            <a:cxnLst/>
            <a:rect l="l" t="t" r="r" b="b"/>
            <a:pathLst>
              <a:path w="1081659" h="1124978">
                <a:moveTo>
                  <a:pt x="1081659" y="0"/>
                </a:moveTo>
                <a:lnTo>
                  <a:pt x="1081659" y="1124978"/>
                </a:lnTo>
                <a:lnTo>
                  <a:pt x="0" y="1124978"/>
                </a:lnTo>
              </a:path>
            </a:pathLst>
          </a:custGeom>
          <a:ln w="28575">
            <a:solidFill>
              <a:srgbClr val="8AC34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4359656" y="2817495"/>
            <a:ext cx="424688" cy="0"/>
          </a:xfrm>
          <a:custGeom>
            <a:avLst/>
            <a:gdLst/>
            <a:ahLst/>
            <a:cxnLst/>
            <a:rect l="l" t="t" r="r" b="b"/>
            <a:pathLst>
              <a:path w="424688" h="0">
                <a:moveTo>
                  <a:pt x="0" y="0"/>
                </a:moveTo>
                <a:lnTo>
                  <a:pt x="424688" y="0"/>
                </a:lnTo>
              </a:path>
            </a:pathLst>
          </a:custGeom>
          <a:ln w="38100">
            <a:solidFill>
              <a:srgbClr val="039B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7925943" y="4553946"/>
            <a:ext cx="578027" cy="57802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8566023" y="4553973"/>
            <a:ext cx="578027" cy="57800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1896872" y="1077332"/>
            <a:ext cx="5682473" cy="125558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98943" marR="1041012" algn="ctr">
              <a:lnSpc>
                <a:spcPts val="4550"/>
              </a:lnSpc>
              <a:spcBef>
                <a:spcPts val="227"/>
              </a:spcBef>
            </a:pPr>
            <a:r>
              <a:rPr dirty="0" smtClean="0" sz="4400" spc="0" b="1">
                <a:solidFill>
                  <a:srgbClr val="FFFFFF"/>
                </a:solidFill>
                <a:latin typeface="Times New Roman"/>
                <a:cs typeface="Times New Roman"/>
              </a:rPr>
              <a:t>Walker</a:t>
            </a:r>
            <a:r>
              <a:rPr dirty="0" smtClean="0" sz="4400" spc="668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4400" spc="0" b="1">
                <a:solidFill>
                  <a:srgbClr val="FFFFFF"/>
                </a:solidFill>
                <a:latin typeface="Times New Roman"/>
                <a:cs typeface="Times New Roman"/>
              </a:rPr>
              <a:t>Basin</a:t>
            </a:r>
            <a:endParaRPr sz="4400">
              <a:latin typeface="Times New Roman"/>
              <a:cs typeface="Times New Roman"/>
            </a:endParaRPr>
          </a:p>
          <a:p>
            <a:pPr algn="ctr">
              <a:lnSpc>
                <a:spcPct val="95825"/>
              </a:lnSpc>
            </a:pPr>
            <a:r>
              <a:rPr dirty="0" smtClean="0" sz="4400" spc="0" b="1">
                <a:solidFill>
                  <a:srgbClr val="FFFFFF"/>
                </a:solidFill>
                <a:latin typeface="Times New Roman"/>
                <a:cs typeface="Times New Roman"/>
              </a:rPr>
              <a:t>Spring</a:t>
            </a:r>
            <a:r>
              <a:rPr dirty="0" smtClean="0" sz="4400" spc="1078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4400" spc="0" b="1">
                <a:solidFill>
                  <a:srgbClr val="FFFFFF"/>
                </a:solidFill>
                <a:latin typeface="Times New Roman"/>
                <a:cs typeface="Times New Roman"/>
              </a:rPr>
              <a:t>Flood</a:t>
            </a:r>
            <a:r>
              <a:rPr dirty="0" smtClean="0" sz="4400" spc="794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4400" spc="0" b="1">
                <a:solidFill>
                  <a:srgbClr val="FFFFFF"/>
                </a:solidFill>
                <a:latin typeface="Times New Roman"/>
                <a:cs typeface="Times New Roman"/>
              </a:rPr>
              <a:t>Outlook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11856" y="3157366"/>
            <a:ext cx="3446202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25"/>
              </a:lnSpc>
              <a:spcBef>
                <a:spcPts val="126"/>
              </a:spcBef>
            </a:pPr>
            <a:r>
              <a:rPr dirty="0" smtClean="0" sz="2400">
                <a:solidFill>
                  <a:srgbClr val="8AC349"/>
                </a:solidFill>
                <a:latin typeface="Times New Roman"/>
                <a:cs typeface="Times New Roman"/>
                <a:hlinkClick r:id="rId3"/>
              </a:rPr>
              <a:t>tim.bardsley@noaa.g</a:t>
            </a:r>
            <a:r>
              <a:rPr dirty="0" smtClean="0" sz="2400" spc="-4">
                <a:solidFill>
                  <a:srgbClr val="8AC349"/>
                </a:solidFill>
                <a:latin typeface="Times New Roman"/>
                <a:cs typeface="Times New Roman"/>
                <a:hlinkClick r:id="rId4"/>
              </a:rPr>
              <a:t>o</a:t>
            </a:r>
            <a:r>
              <a:rPr dirty="0" smtClean="0" sz="2400" spc="0">
                <a:solidFill>
                  <a:srgbClr val="8AC349"/>
                </a:solidFill>
                <a:latin typeface="Times New Roman"/>
                <a:cs typeface="Times New Roman"/>
              </a:rPr>
              <a:t>v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608580" y="3523137"/>
            <a:ext cx="4052216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30"/>
              </a:lnSpc>
              <a:spcBef>
                <a:spcPts val="126"/>
              </a:spcBef>
            </a:pPr>
            <a:r>
              <a:rPr dirty="0" smtClean="0" sz="2400">
                <a:solidFill>
                  <a:srgbClr val="8AC349"/>
                </a:solidFill>
                <a:latin typeface="Times New Roman"/>
                <a:cs typeface="Times New Roman"/>
                <a:hlinkClick r:id="rId2"/>
              </a:rPr>
              <a:t>chris.sm</a:t>
            </a:r>
            <a:r>
              <a:rPr dirty="0" smtClean="0" sz="2400">
                <a:solidFill>
                  <a:srgbClr val="8AC349"/>
                </a:solidFill>
                <a:latin typeface="Times New Roman"/>
                <a:cs typeface="Times New Roman"/>
                <a:hlinkClick r:id="rId2"/>
              </a:rPr>
              <a:t>allc</a:t>
            </a:r>
            <a:r>
              <a:rPr dirty="0" smtClean="0" sz="2400" spc="-4">
                <a:solidFill>
                  <a:srgbClr val="8AC349"/>
                </a:solidFill>
                <a:latin typeface="Times New Roman"/>
                <a:cs typeface="Times New Roman"/>
                <a:hlinkClick r:id="rId2"/>
              </a:rPr>
              <a:t>o</a:t>
            </a:r>
            <a:r>
              <a:rPr dirty="0" smtClean="0" sz="2400" spc="0">
                <a:solidFill>
                  <a:srgbClr val="8AC349"/>
                </a:solidFill>
                <a:latin typeface="Times New Roman"/>
                <a:cs typeface="Times New Roman"/>
                <a:hlinkClick r:id="rId2"/>
              </a:rPr>
              <a:t>mb@no</a:t>
            </a:r>
            <a:r>
              <a:rPr dirty="0" smtClean="0" sz="2400" spc="-4">
                <a:solidFill>
                  <a:srgbClr val="8AC349"/>
                </a:solidFill>
                <a:latin typeface="Times New Roman"/>
                <a:cs typeface="Times New Roman"/>
                <a:hlinkClick r:id="rId2"/>
              </a:rPr>
              <a:t>a</a:t>
            </a:r>
            <a:r>
              <a:rPr dirty="0" smtClean="0" sz="2400" spc="0">
                <a:solidFill>
                  <a:srgbClr val="8AC349"/>
                </a:solidFill>
                <a:latin typeface="Times New Roman"/>
                <a:cs typeface="Times New Roman"/>
                <a:hlinkClick r:id="rId2"/>
              </a:rPr>
              <a:t>a.</a:t>
            </a:r>
            <a:r>
              <a:rPr dirty="0" smtClean="0" sz="2400" spc="-9">
                <a:solidFill>
                  <a:srgbClr val="8AC349"/>
                </a:solidFill>
                <a:latin typeface="Times New Roman"/>
                <a:cs typeface="Times New Roman"/>
                <a:hlinkClick r:id="rId2"/>
              </a:rPr>
              <a:t>g</a:t>
            </a:r>
            <a:r>
              <a:rPr dirty="0" smtClean="0" sz="2400" spc="0">
                <a:solidFill>
                  <a:srgbClr val="8AC349"/>
                </a:solidFill>
                <a:latin typeface="Times New Roman"/>
                <a:cs typeface="Times New Roman"/>
                <a:hlinkClick r:id="rId2"/>
              </a:rPr>
              <a:t>ov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07510" y="3889190"/>
            <a:ext cx="854694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25"/>
              </a:lnSpc>
              <a:spcBef>
                <a:spcPts val="126"/>
              </a:spcBef>
            </a:pPr>
            <a:r>
              <a:rPr dirty="0" smtClean="0" sz="2400">
                <a:solidFill>
                  <a:srgbClr val="8AC349"/>
                </a:solidFill>
                <a:latin typeface="Times New Roman"/>
                <a:cs typeface="Times New Roman"/>
              </a:rPr>
              <a:t>4.7.</a:t>
            </a:r>
            <a:r>
              <a:rPr dirty="0" smtClean="0" sz="2400" spc="-9">
                <a:solidFill>
                  <a:srgbClr val="8AC349"/>
                </a:solidFill>
                <a:latin typeface="Times New Roman"/>
                <a:cs typeface="Times New Roman"/>
              </a:rPr>
              <a:t>1</a:t>
            </a:r>
            <a:r>
              <a:rPr dirty="0" smtClean="0" sz="2400" spc="0">
                <a:solidFill>
                  <a:srgbClr val="8AC349"/>
                </a:solidFill>
                <a:latin typeface="Times New Roman"/>
                <a:cs typeface="Times New Roman"/>
              </a:rPr>
              <a:t>7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381881" y="4755643"/>
            <a:ext cx="3487012" cy="3335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94993">
              <a:lnSpc>
                <a:spcPts val="1240"/>
              </a:lnSpc>
              <a:spcBef>
                <a:spcPts val="62"/>
              </a:spcBef>
            </a:pP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Re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onal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W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ath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r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er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v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endParaRPr sz="1100">
              <a:latin typeface="Cambria"/>
              <a:cs typeface="Cambria"/>
            </a:endParaRPr>
          </a:p>
          <a:p>
            <a:pPr marL="12700" marR="739">
              <a:lnSpc>
                <a:spcPct val="97696"/>
              </a:lnSpc>
            </a:pP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F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ore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g</a:t>
            </a:r>
            <a:r>
              <a:rPr dirty="0" smtClean="0" sz="1100" spc="-4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for</a:t>
            </a:r>
            <a:r>
              <a:rPr dirty="0" smtClean="0" sz="1100" spc="-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the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erra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and</a:t>
            </a:r>
            <a:r>
              <a:rPr dirty="0" smtClean="0" sz="1100" spc="-1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we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tern</a:t>
            </a:r>
            <a:r>
              <a:rPr dirty="0" smtClean="0" sz="1100" spc="-1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evada</a:t>
            </a:r>
            <a:r>
              <a:rPr dirty="0" smtClean="0" sz="1100" spc="-2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-25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1905</a:t>
            </a:r>
            <a:endParaRPr sz="110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6360" y="4883412"/>
            <a:ext cx="124280" cy="165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240"/>
              </a:lnSpc>
              <a:spcBef>
                <a:spcPts val="62"/>
              </a:spcBef>
            </a:pPr>
            <a:r>
              <a:rPr dirty="0" smtClean="0" sz="1100" spc="0">
                <a:latin typeface="Cambria"/>
                <a:cs typeface="Cambria"/>
              </a:rPr>
              <a:t>1</a:t>
            </a:r>
            <a:endParaRPr sz="110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37579" y="3342894"/>
            <a:ext cx="1081659" cy="112497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" name="object 2"/>
          <p:cNvSpPr txBox="1"/>
          <p:nvPr/>
        </p:nvSpPr>
        <p:spPr>
          <a:xfrm>
            <a:off x="1524762" y="672591"/>
            <a:ext cx="1081658" cy="112496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499"/>
                </a:lnTo>
                <a:lnTo>
                  <a:pt x="9144000" y="51434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4064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7925943" y="4553946"/>
            <a:ext cx="578027" cy="5780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8566023" y="4553973"/>
            <a:ext cx="578027" cy="5780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457200" y="514934"/>
            <a:ext cx="4114800" cy="39136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86360" y="143587"/>
            <a:ext cx="973372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b="1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dirty="0" smtClean="0" sz="2800" spc="-9" b="1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at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70453" y="143587"/>
            <a:ext cx="895011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Does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974227" y="143587"/>
            <a:ext cx="734666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this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717362" y="143587"/>
            <a:ext cx="1021505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spc="-14" b="1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ean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47302" y="143587"/>
            <a:ext cx="560430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spc="4" b="1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316292" y="143587"/>
            <a:ext cx="626555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951386" y="143587"/>
            <a:ext cx="1283674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b="1">
                <a:solidFill>
                  <a:srgbClr val="FFFFFF"/>
                </a:solidFill>
                <a:latin typeface="Times New Roman"/>
                <a:cs typeface="Times New Roman"/>
              </a:rPr>
              <a:t>Wa</a:t>
            </a:r>
            <a:r>
              <a:rPr dirty="0" smtClean="0" sz="2800" spc="-9" b="1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ker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245031" y="143587"/>
            <a:ext cx="2692309" cy="275620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26730">
              <a:lnSpc>
                <a:spcPts val="2930"/>
              </a:lnSpc>
              <a:spcBef>
                <a:spcPts val="146"/>
              </a:spcBef>
            </a:pPr>
            <a:r>
              <a:rPr dirty="0" smtClean="0" sz="2800" b="1">
                <a:solidFill>
                  <a:srgbClr val="FFFFFF"/>
                </a:solidFill>
                <a:latin typeface="Times New Roman"/>
                <a:cs typeface="Times New Roman"/>
              </a:rPr>
              <a:t>Riv</a:t>
            </a:r>
            <a:r>
              <a:rPr dirty="0" smtClean="0" sz="2800" spc="-4" b="1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r?</a:t>
            </a:r>
            <a:endParaRPr sz="2800">
              <a:latin typeface="Times New Roman"/>
              <a:cs typeface="Times New Roman"/>
            </a:endParaRPr>
          </a:p>
          <a:p>
            <a:pPr marL="359984" indent="-343154">
              <a:lnSpc>
                <a:spcPts val="2069"/>
              </a:lnSpc>
              <a:spcBef>
                <a:spcPts val="1563"/>
              </a:spcBef>
            </a:pPr>
            <a:r>
              <a:rPr dirty="0" smtClean="0" sz="1800">
                <a:solidFill>
                  <a:srgbClr val="FFFFFF"/>
                </a:solidFill>
                <a:latin typeface="Times New Roman"/>
                <a:cs typeface="Times New Roman"/>
              </a:rPr>
              <a:t>Apri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J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ly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ff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endParaRPr sz="1800">
              <a:latin typeface="Times New Roman"/>
              <a:cs typeface="Times New Roman"/>
            </a:endParaRPr>
          </a:p>
          <a:p>
            <a:pPr marL="359984">
              <a:lnSpc>
                <a:spcPts val="2069"/>
              </a:lnSpc>
              <a:spcBef>
                <a:spcPts val="413"/>
              </a:spcBef>
            </a:pP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pr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jections</a:t>
            </a:r>
            <a:r>
              <a:rPr dirty="0" smtClean="0" sz="1800" spc="-4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dirty="0" smtClean="0" sz="1800" spc="9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ve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endParaRPr sz="1800">
              <a:latin typeface="Times New Roman"/>
              <a:cs typeface="Times New Roman"/>
            </a:endParaRPr>
          </a:p>
          <a:p>
            <a:pPr marL="359984">
              <a:lnSpc>
                <a:spcPts val="2069"/>
              </a:lnSpc>
              <a:spcBef>
                <a:spcPts val="413"/>
              </a:spcBef>
            </a:pP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opp</a:t>
            </a:r>
            <a:r>
              <a:rPr dirty="0" smtClean="0" sz="1800" spc="-11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800" spc="-23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ome</a:t>
            </a:r>
            <a:r>
              <a:rPr dirty="0" smtClean="0" sz="1800" spc="37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8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-9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endParaRPr sz="1800">
              <a:latin typeface="Times New Roman"/>
              <a:cs typeface="Times New Roman"/>
            </a:endParaRPr>
          </a:p>
          <a:p>
            <a:pPr marL="359984">
              <a:lnSpc>
                <a:spcPts val="2069"/>
              </a:lnSpc>
              <a:spcBef>
                <a:spcPts val="413"/>
              </a:spcBef>
            </a:pP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Ma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dirty="0" smtClean="0" sz="1800" spc="35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dirty="0" smtClean="0" sz="1800" spc="15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800" spc="-9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ld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endParaRPr sz="1800">
              <a:latin typeface="Times New Roman"/>
              <a:cs typeface="Times New Roman"/>
            </a:endParaRPr>
          </a:p>
          <a:p>
            <a:pPr marL="359984">
              <a:lnSpc>
                <a:spcPts val="2069"/>
              </a:lnSpc>
              <a:spcBef>
                <a:spcPts val="413"/>
              </a:spcBef>
            </a:pP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weat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800" spc="-36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dirty="0" smtClean="0" sz="1800" spc="9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b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endParaRPr sz="1800">
              <a:latin typeface="Times New Roman"/>
              <a:cs typeface="Times New Roman"/>
            </a:endParaRPr>
          </a:p>
          <a:p>
            <a:pPr marL="359984">
              <a:lnSpc>
                <a:spcPts val="2069"/>
              </a:lnSpc>
              <a:spcBef>
                <a:spcPts val="413"/>
              </a:spcBef>
            </a:pP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rebou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ing</a:t>
            </a:r>
            <a:r>
              <a:rPr dirty="0" smtClean="0" sz="1800" spc="-57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dirty="0" smtClean="0" sz="1800" spc="14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9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ve</a:t>
            </a:r>
            <a:endParaRPr sz="1800">
              <a:latin typeface="Times New Roman"/>
              <a:cs typeface="Times New Roman"/>
            </a:endParaRPr>
          </a:p>
          <a:p>
            <a:pPr marL="359984" marR="26730">
              <a:lnSpc>
                <a:spcPct val="95825"/>
              </a:lnSpc>
              <a:spcBef>
                <a:spcPts val="428"/>
              </a:spcBef>
            </a:pP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ly</a:t>
            </a:r>
            <a:r>
              <a:rPr dirty="0" smtClean="0" sz="1800" spc="21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Apri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381881" y="4755643"/>
            <a:ext cx="3487012" cy="3335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94993">
              <a:lnSpc>
                <a:spcPts val="1240"/>
              </a:lnSpc>
              <a:spcBef>
                <a:spcPts val="62"/>
              </a:spcBef>
            </a:pP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Re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onal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W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ath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r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er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v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endParaRPr sz="1100">
              <a:latin typeface="Cambria"/>
              <a:cs typeface="Cambria"/>
            </a:endParaRPr>
          </a:p>
          <a:p>
            <a:pPr marL="12700" marR="739">
              <a:lnSpc>
                <a:spcPct val="97696"/>
              </a:lnSpc>
            </a:pP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F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ore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g</a:t>
            </a:r>
            <a:r>
              <a:rPr dirty="0" smtClean="0" sz="1100" spc="-4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for</a:t>
            </a:r>
            <a:r>
              <a:rPr dirty="0" smtClean="0" sz="1100" spc="-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the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erra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and</a:t>
            </a:r>
            <a:r>
              <a:rPr dirty="0" smtClean="0" sz="1100" spc="-1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we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tern</a:t>
            </a:r>
            <a:r>
              <a:rPr dirty="0" smtClean="0" sz="1100" spc="-1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evada</a:t>
            </a:r>
            <a:r>
              <a:rPr dirty="0" smtClean="0" sz="1100" spc="-2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-25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1905</a:t>
            </a:r>
            <a:endParaRPr sz="1100">
              <a:latin typeface="Cambria"/>
              <a:cs typeface="Cambria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6360" y="4883412"/>
            <a:ext cx="201843" cy="165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240"/>
              </a:lnSpc>
              <a:spcBef>
                <a:spcPts val="62"/>
              </a:spcBef>
            </a:pPr>
            <a:r>
              <a:rPr dirty="0" smtClean="0" sz="1100" spc="0">
                <a:latin typeface="Cambria"/>
                <a:cs typeface="Cambria"/>
              </a:rPr>
              <a:t>10</a:t>
            </a:r>
            <a:endParaRPr sz="11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499"/>
                </a:lnTo>
                <a:lnTo>
                  <a:pt x="9144000" y="51434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4064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7925943" y="4553946"/>
            <a:ext cx="578027" cy="5780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8566023" y="4553973"/>
            <a:ext cx="578027" cy="5780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457200" y="552691"/>
            <a:ext cx="4409948" cy="41010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86360" y="143587"/>
            <a:ext cx="973372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b="1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dirty="0" smtClean="0" sz="2800" spc="-9" b="1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at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70453" y="143587"/>
            <a:ext cx="895011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Does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974227" y="143587"/>
            <a:ext cx="734666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this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17362" y="143587"/>
            <a:ext cx="1021505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spc="-14" b="1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ean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47302" y="143587"/>
            <a:ext cx="560430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spc="4" b="1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316292" y="143587"/>
            <a:ext cx="626555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951386" y="143587"/>
            <a:ext cx="1283674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b="1">
                <a:solidFill>
                  <a:srgbClr val="FFFFFF"/>
                </a:solidFill>
                <a:latin typeface="Times New Roman"/>
                <a:cs typeface="Times New Roman"/>
              </a:rPr>
              <a:t>Wa</a:t>
            </a:r>
            <a:r>
              <a:rPr dirty="0" smtClean="0" sz="2800" spc="-9" b="1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ker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245031" y="143587"/>
            <a:ext cx="1149113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b="1">
                <a:solidFill>
                  <a:srgbClr val="FFFFFF"/>
                </a:solidFill>
                <a:latin typeface="Times New Roman"/>
                <a:cs typeface="Times New Roman"/>
              </a:rPr>
              <a:t>Riv</a:t>
            </a:r>
            <a:r>
              <a:rPr dirty="0" smtClean="0" sz="2800" spc="-4" b="1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r?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01562" y="904875"/>
            <a:ext cx="2691922" cy="214731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26730">
              <a:lnSpc>
                <a:spcPts val="1914"/>
              </a:lnSpc>
              <a:spcBef>
                <a:spcPts val="95"/>
              </a:spcBef>
            </a:pPr>
            <a:r>
              <a:rPr dirty="0" smtClean="0" sz="1800">
                <a:solidFill>
                  <a:srgbClr val="FFFFFF"/>
                </a:solidFill>
                <a:latin typeface="Times New Roman"/>
                <a:cs typeface="Times New Roman"/>
              </a:rPr>
              <a:t>Ap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-9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J</a:t>
            </a:r>
            <a:r>
              <a:rPr dirty="0" smtClean="0" sz="1800" spc="9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ly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800" spc="9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ff</a:t>
            </a:r>
            <a:endParaRPr sz="1800">
              <a:latin typeface="Times New Roman"/>
              <a:cs typeface="Times New Roman"/>
            </a:endParaRPr>
          </a:p>
          <a:p>
            <a:pPr marL="355854">
              <a:lnSpc>
                <a:spcPts val="2069"/>
              </a:lnSpc>
              <a:spcBef>
                <a:spcPts val="319"/>
              </a:spcBef>
            </a:pP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pr</a:t>
            </a:r>
            <a:r>
              <a:rPr dirty="0" smtClean="0" sz="1800" spc="11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je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ns</a:t>
            </a:r>
            <a:r>
              <a:rPr dirty="0" smtClean="0" sz="1800" spc="-2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ve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endParaRPr sz="1800">
              <a:latin typeface="Times New Roman"/>
              <a:cs typeface="Times New Roman"/>
            </a:endParaRPr>
          </a:p>
          <a:p>
            <a:pPr marL="355854">
              <a:lnSpc>
                <a:spcPts val="2069"/>
              </a:lnSpc>
              <a:spcBef>
                <a:spcPts val="416"/>
              </a:spcBef>
            </a:pP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800" spc="11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pped</a:t>
            </a:r>
            <a:r>
              <a:rPr dirty="0" smtClean="0" sz="1800" spc="-15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me</a:t>
            </a:r>
            <a:r>
              <a:rPr dirty="0" smtClean="0" sz="1800" spc="56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dirty="0" smtClean="0" sz="1800" spc="27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rly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endParaRPr sz="1800">
              <a:latin typeface="Times New Roman"/>
              <a:cs typeface="Times New Roman"/>
            </a:endParaRPr>
          </a:p>
          <a:p>
            <a:pPr marL="355854">
              <a:lnSpc>
                <a:spcPts val="2069"/>
              </a:lnSpc>
              <a:spcBef>
                <a:spcPts val="416"/>
              </a:spcBef>
            </a:pP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800" spc="9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800" spc="9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dirty="0" smtClean="0" sz="1800" spc="362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dirty="0" smtClean="0" sz="1800" spc="15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ld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endParaRPr sz="1800">
              <a:latin typeface="Times New Roman"/>
              <a:cs typeface="Times New Roman"/>
            </a:endParaRPr>
          </a:p>
          <a:p>
            <a:pPr marL="355854">
              <a:lnSpc>
                <a:spcPts val="2069"/>
              </a:lnSpc>
              <a:spcBef>
                <a:spcPts val="416"/>
              </a:spcBef>
            </a:pP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eat</a:t>
            </a:r>
            <a:r>
              <a:rPr dirty="0" smtClean="0" sz="1800" spc="11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er</a:t>
            </a:r>
            <a:r>
              <a:rPr dirty="0" smtClean="0" sz="1800" spc="-4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dirty="0" smtClean="0" sz="1800" spc="9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b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endParaRPr sz="1800">
              <a:latin typeface="Times New Roman"/>
              <a:cs typeface="Times New Roman"/>
            </a:endParaRPr>
          </a:p>
          <a:p>
            <a:pPr marL="355854">
              <a:lnSpc>
                <a:spcPts val="2069"/>
              </a:lnSpc>
              <a:spcBef>
                <a:spcPts val="416"/>
              </a:spcBef>
            </a:pP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rebo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800" spc="9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ng</a:t>
            </a:r>
            <a:r>
              <a:rPr dirty="0" smtClean="0" sz="1800" spc="-1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dirty="0" smtClean="0" sz="1800" spc="14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ve</a:t>
            </a:r>
            <a:endParaRPr sz="1800">
              <a:latin typeface="Times New Roman"/>
              <a:cs typeface="Times New Roman"/>
            </a:endParaRPr>
          </a:p>
          <a:p>
            <a:pPr marL="355854" marR="26730">
              <a:lnSpc>
                <a:spcPct val="95825"/>
              </a:lnSpc>
              <a:spcBef>
                <a:spcPts val="426"/>
              </a:spcBef>
            </a:pP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ea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ly</a:t>
            </a:r>
            <a:r>
              <a:rPr dirty="0" smtClean="0" sz="1800" spc="207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Ap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-9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381881" y="4755643"/>
            <a:ext cx="3487012" cy="3335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94993">
              <a:lnSpc>
                <a:spcPts val="1240"/>
              </a:lnSpc>
              <a:spcBef>
                <a:spcPts val="62"/>
              </a:spcBef>
            </a:pP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Re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onal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W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ath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r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er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v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endParaRPr sz="1100">
              <a:latin typeface="Cambria"/>
              <a:cs typeface="Cambria"/>
            </a:endParaRPr>
          </a:p>
          <a:p>
            <a:pPr marL="12700" marR="739">
              <a:lnSpc>
                <a:spcPct val="97696"/>
              </a:lnSpc>
            </a:pP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F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ore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g</a:t>
            </a:r>
            <a:r>
              <a:rPr dirty="0" smtClean="0" sz="1100" spc="-4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for</a:t>
            </a:r>
            <a:r>
              <a:rPr dirty="0" smtClean="0" sz="1100" spc="-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the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erra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and</a:t>
            </a:r>
            <a:r>
              <a:rPr dirty="0" smtClean="0" sz="1100" spc="-1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we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tern</a:t>
            </a:r>
            <a:r>
              <a:rPr dirty="0" smtClean="0" sz="1100" spc="-1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evada</a:t>
            </a:r>
            <a:r>
              <a:rPr dirty="0" smtClean="0" sz="1100" spc="-2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-25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1905</a:t>
            </a:r>
            <a:endParaRPr sz="1100">
              <a:latin typeface="Cambria"/>
              <a:cs typeface="Cambria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6360" y="4883412"/>
            <a:ext cx="201843" cy="165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240"/>
              </a:lnSpc>
              <a:spcBef>
                <a:spcPts val="62"/>
              </a:spcBef>
            </a:pPr>
            <a:r>
              <a:rPr dirty="0" smtClean="0" sz="1100" spc="0">
                <a:latin typeface="Cambria"/>
                <a:cs typeface="Cambria"/>
              </a:rPr>
              <a:t>11</a:t>
            </a:r>
            <a:endParaRPr sz="11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/>
          <p:nvPr/>
        </p:nvSpPr>
        <p:spPr>
          <a:xfrm>
            <a:off x="962025" y="223837"/>
            <a:ext cx="7219950" cy="469582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600"/>
              </a:lnSpc>
              <a:spcBef>
                <a:spcPts val="33"/>
              </a:spcBef>
            </a:pPr>
            <a:endParaRPr sz="600"/>
          </a:p>
          <a:p>
            <a:pPr marR="346813" algn="r">
              <a:lnSpc>
                <a:spcPct val="97696"/>
              </a:lnSpc>
              <a:spcBef>
                <a:spcPts val="35000"/>
              </a:spcBef>
            </a:pP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Re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onal</a:t>
            </a:r>
            <a:r>
              <a:rPr dirty="0" smtClean="0" sz="1100" spc="-25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W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ath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r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er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v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endParaRPr sz="1100">
              <a:latin typeface="Cambria"/>
              <a:cs typeface="Cambri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499"/>
                </a:lnTo>
                <a:lnTo>
                  <a:pt x="9144000" y="51434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517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7925943" y="4553946"/>
            <a:ext cx="578027" cy="5780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962025" y="223837"/>
            <a:ext cx="7219950" cy="46958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8566023" y="4553973"/>
            <a:ext cx="578027" cy="5780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6360" y="4883412"/>
            <a:ext cx="201843" cy="165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240"/>
              </a:lnSpc>
              <a:spcBef>
                <a:spcPts val="62"/>
              </a:spcBef>
            </a:pPr>
            <a:r>
              <a:rPr dirty="0" smtClean="0" sz="1100" spc="0">
                <a:latin typeface="Cambria"/>
                <a:cs typeface="Cambria"/>
              </a:rPr>
              <a:t>12</a:t>
            </a:r>
            <a:endParaRPr sz="1100">
              <a:latin typeface="Cambria"/>
              <a:cs typeface="Cambria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381881" y="4923588"/>
            <a:ext cx="3486272" cy="1656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240"/>
              </a:lnSpc>
              <a:spcBef>
                <a:spcPts val="62"/>
              </a:spcBef>
            </a:pP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F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ore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g</a:t>
            </a:r>
            <a:r>
              <a:rPr dirty="0" smtClean="0" sz="1100" spc="-4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for</a:t>
            </a:r>
            <a:r>
              <a:rPr dirty="0" smtClean="0" sz="1100" spc="-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the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erra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and</a:t>
            </a:r>
            <a:r>
              <a:rPr dirty="0" smtClean="0" sz="1100" spc="-1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we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tern</a:t>
            </a:r>
            <a:r>
              <a:rPr dirty="0" smtClean="0" sz="1100" spc="-1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evada</a:t>
            </a:r>
            <a:r>
              <a:rPr dirty="0" smtClean="0" sz="1100" spc="-2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-25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1905</a:t>
            </a:r>
            <a:endParaRPr sz="11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/>
          <p:nvPr/>
        </p:nvSpPr>
        <p:spPr>
          <a:xfrm>
            <a:off x="985837" y="233362"/>
            <a:ext cx="7172325" cy="467677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550"/>
              </a:lnSpc>
              <a:spcBef>
                <a:spcPts val="8"/>
              </a:spcBef>
            </a:pPr>
            <a:endParaRPr sz="550"/>
          </a:p>
          <a:p>
            <a:pPr marR="323000" algn="r">
              <a:lnSpc>
                <a:spcPts val="1265"/>
              </a:lnSpc>
              <a:spcBef>
                <a:spcPts val="35063"/>
              </a:spcBef>
            </a:pPr>
            <a:r>
              <a:rPr dirty="0" smtClean="0" baseline="-2584" sz="1650" spc="0">
                <a:solidFill>
                  <a:srgbClr val="EEEEEE"/>
                </a:solidFill>
                <a:latin typeface="Cambria"/>
                <a:cs typeface="Cambria"/>
              </a:rPr>
              <a:t>Re</a:t>
            </a:r>
            <a:r>
              <a:rPr dirty="0" smtClean="0" baseline="-2584" sz="165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baseline="-2584" sz="1650" spc="0">
                <a:solidFill>
                  <a:srgbClr val="EEEEEE"/>
                </a:solidFill>
                <a:latin typeface="Cambria"/>
                <a:cs typeface="Cambria"/>
              </a:rPr>
              <a:t>o</a:t>
            </a:r>
            <a:r>
              <a:rPr dirty="0" smtClean="0" baseline="-2584" sz="165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baseline="-2584" sz="1650" spc="0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baseline="-2584" sz="165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baseline="-2584" sz="1650" spc="0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baseline="-2584" sz="165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baseline="-2584" sz="1650" spc="0">
                <a:solidFill>
                  <a:srgbClr val="EEEEEE"/>
                </a:solidFill>
                <a:latin typeface="Cambria"/>
                <a:cs typeface="Cambria"/>
              </a:rPr>
              <a:t>onal</a:t>
            </a:r>
            <a:r>
              <a:rPr dirty="0" smtClean="0" baseline="-2584" sz="1650" spc="-25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baseline="-2584" sz="1650" spc="0">
                <a:solidFill>
                  <a:srgbClr val="EEEEEE"/>
                </a:solidFill>
                <a:latin typeface="Cambria"/>
                <a:cs typeface="Cambria"/>
              </a:rPr>
              <a:t>W</a:t>
            </a:r>
            <a:r>
              <a:rPr dirty="0" smtClean="0" baseline="-2584" sz="165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baseline="-2584" sz="1650" spc="0">
                <a:solidFill>
                  <a:srgbClr val="EEEEEE"/>
                </a:solidFill>
                <a:latin typeface="Cambria"/>
                <a:cs typeface="Cambria"/>
              </a:rPr>
              <a:t>ath</a:t>
            </a:r>
            <a:r>
              <a:rPr dirty="0" smtClean="0" baseline="-2584" sz="165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baseline="-2584" sz="1650" spc="0">
                <a:solidFill>
                  <a:srgbClr val="EEEEEE"/>
                </a:solidFill>
                <a:latin typeface="Cambria"/>
                <a:cs typeface="Cambria"/>
              </a:rPr>
              <a:t>r</a:t>
            </a:r>
            <a:r>
              <a:rPr dirty="0" smtClean="0" baseline="-2584" sz="165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baseline="-2584" sz="165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baseline="-2584" sz="1650" spc="0">
                <a:solidFill>
                  <a:srgbClr val="EEEEEE"/>
                </a:solidFill>
                <a:latin typeface="Cambria"/>
                <a:cs typeface="Cambria"/>
              </a:rPr>
              <a:t>er</a:t>
            </a:r>
            <a:r>
              <a:rPr dirty="0" smtClean="0" baseline="-2584" sz="1650" spc="-4">
                <a:solidFill>
                  <a:srgbClr val="EEEEEE"/>
                </a:solidFill>
                <a:latin typeface="Cambria"/>
                <a:cs typeface="Cambria"/>
              </a:rPr>
              <a:t>v</a:t>
            </a:r>
            <a:r>
              <a:rPr dirty="0" smtClean="0" baseline="-2584" sz="165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baseline="-2584" sz="165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baseline="-2584" sz="165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endParaRPr sz="1100">
              <a:latin typeface="Cambria"/>
              <a:cs typeface="Cambri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499"/>
                </a:lnTo>
                <a:lnTo>
                  <a:pt x="9144000" y="51434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517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7925943" y="4553946"/>
            <a:ext cx="578027" cy="5780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985837" y="233362"/>
            <a:ext cx="7172325" cy="46767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8566023" y="4553973"/>
            <a:ext cx="578027" cy="5780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6360" y="4883412"/>
            <a:ext cx="201843" cy="165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240"/>
              </a:lnSpc>
              <a:spcBef>
                <a:spcPts val="62"/>
              </a:spcBef>
            </a:pPr>
            <a:r>
              <a:rPr dirty="0" smtClean="0" sz="1100" spc="0">
                <a:latin typeface="Cambria"/>
                <a:cs typeface="Cambria"/>
              </a:rPr>
              <a:t>13</a:t>
            </a:r>
            <a:endParaRPr sz="1100">
              <a:latin typeface="Cambria"/>
              <a:cs typeface="Cambria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381881" y="4923588"/>
            <a:ext cx="3486272" cy="1656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240"/>
              </a:lnSpc>
              <a:spcBef>
                <a:spcPts val="62"/>
              </a:spcBef>
            </a:pP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F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ore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g</a:t>
            </a:r>
            <a:r>
              <a:rPr dirty="0" smtClean="0" sz="1100" spc="-4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for</a:t>
            </a:r>
            <a:r>
              <a:rPr dirty="0" smtClean="0" sz="1100" spc="-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the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erra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and</a:t>
            </a:r>
            <a:r>
              <a:rPr dirty="0" smtClean="0" sz="1100" spc="-1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we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tern</a:t>
            </a:r>
            <a:r>
              <a:rPr dirty="0" smtClean="0" sz="1100" spc="-1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evada</a:t>
            </a:r>
            <a:r>
              <a:rPr dirty="0" smtClean="0" sz="1100" spc="-2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-25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1905</a:t>
            </a:r>
            <a:endParaRPr sz="11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499"/>
                </a:lnTo>
                <a:lnTo>
                  <a:pt x="9144000" y="51434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4064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492556" y="1260221"/>
            <a:ext cx="424802" cy="0"/>
          </a:xfrm>
          <a:custGeom>
            <a:avLst/>
            <a:gdLst/>
            <a:ahLst/>
            <a:cxnLst/>
            <a:rect l="l" t="t" r="r" b="b"/>
            <a:pathLst>
              <a:path w="424802" h="0">
                <a:moveTo>
                  <a:pt x="0" y="0"/>
                </a:moveTo>
                <a:lnTo>
                  <a:pt x="424802" y="0"/>
                </a:lnTo>
              </a:path>
            </a:pathLst>
          </a:custGeom>
          <a:ln w="38100">
            <a:solidFill>
              <a:srgbClr val="039B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7925943" y="4553946"/>
            <a:ext cx="578027" cy="5780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8566023" y="4553973"/>
            <a:ext cx="578027" cy="5780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86360" y="587848"/>
            <a:ext cx="8912535" cy="482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740"/>
              </a:lnSpc>
              <a:spcBef>
                <a:spcPts val="187"/>
              </a:spcBef>
            </a:pPr>
            <a:r>
              <a:rPr dirty="0" smtClean="0" sz="3600" spc="0" b="1">
                <a:solidFill>
                  <a:srgbClr val="FFFFFF"/>
                </a:solidFill>
                <a:latin typeface="Times New Roman"/>
                <a:cs typeface="Times New Roman"/>
              </a:rPr>
              <a:t>Snow</a:t>
            </a:r>
            <a:r>
              <a:rPr dirty="0" smtClean="0" sz="3600" spc="-5" b="1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r>
              <a:rPr dirty="0" smtClean="0" sz="3600" spc="0" b="1">
                <a:solidFill>
                  <a:srgbClr val="FFFFFF"/>
                </a:solidFill>
                <a:latin typeface="Times New Roman"/>
                <a:cs typeface="Times New Roman"/>
              </a:rPr>
              <a:t>melt</a:t>
            </a:r>
            <a:r>
              <a:rPr dirty="0" smtClean="0" sz="3600" spc="28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3600" spc="0" b="1">
                <a:solidFill>
                  <a:srgbClr val="FFFFFF"/>
                </a:solidFill>
                <a:latin typeface="Times New Roman"/>
                <a:cs typeface="Times New Roman"/>
              </a:rPr>
              <a:t>Best</a:t>
            </a:r>
            <a:r>
              <a:rPr dirty="0" smtClean="0" sz="3600" spc="826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3600" spc="0" b="1">
                <a:solidFill>
                  <a:srgbClr val="FFFFFF"/>
                </a:solidFill>
                <a:latin typeface="Times New Roman"/>
                <a:cs typeface="Times New Roman"/>
              </a:rPr>
              <a:t>vs</a:t>
            </a:r>
            <a:r>
              <a:rPr dirty="0" smtClean="0" sz="3600" spc="657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3600" spc="0" b="1">
                <a:solidFill>
                  <a:srgbClr val="FFFFFF"/>
                </a:solidFill>
                <a:latin typeface="Times New Roman"/>
                <a:cs typeface="Times New Roman"/>
              </a:rPr>
              <a:t>Wor</a:t>
            </a:r>
            <a:r>
              <a:rPr dirty="0" smtClean="0" sz="3600" spc="-4" b="1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3600" spc="0" b="1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3600" spc="543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3600" spc="0" b="1">
                <a:solidFill>
                  <a:srgbClr val="FFFFFF"/>
                </a:solidFill>
                <a:latin typeface="Times New Roman"/>
                <a:cs typeface="Times New Roman"/>
              </a:rPr>
              <a:t>Ca</a:t>
            </a:r>
            <a:r>
              <a:rPr dirty="0" smtClean="0" sz="3600" spc="-9" b="1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3600" spc="0" b="1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3600" spc="651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3600" spc="0" b="1">
                <a:solidFill>
                  <a:srgbClr val="FFFFFF"/>
                </a:solidFill>
                <a:latin typeface="Times New Roman"/>
                <a:cs typeface="Times New Roman"/>
              </a:rPr>
              <a:t>Scenarios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2372" y="1367472"/>
            <a:ext cx="8228948" cy="35537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544261" algn="r">
              <a:lnSpc>
                <a:spcPts val="2215"/>
              </a:lnSpc>
              <a:spcBef>
                <a:spcPts val="110"/>
              </a:spcBef>
            </a:pPr>
            <a:r>
              <a:rPr dirty="0" smtClean="0" sz="2100" spc="0" b="1">
                <a:solidFill>
                  <a:srgbClr val="00FFFF"/>
                </a:solidFill>
                <a:latin typeface="Times New Roman"/>
                <a:cs typeface="Times New Roman"/>
              </a:rPr>
              <a:t>B</a:t>
            </a:r>
            <a:r>
              <a:rPr dirty="0" smtClean="0" sz="2100" spc="4" b="1">
                <a:solidFill>
                  <a:srgbClr val="00FFFF"/>
                </a:solidFill>
                <a:latin typeface="Times New Roman"/>
                <a:cs typeface="Times New Roman"/>
              </a:rPr>
              <a:t>e</a:t>
            </a:r>
            <a:r>
              <a:rPr dirty="0" smtClean="0" sz="2100" spc="0" b="1">
                <a:solidFill>
                  <a:srgbClr val="00FFFF"/>
                </a:solidFill>
                <a:latin typeface="Times New Roman"/>
                <a:cs typeface="Times New Roman"/>
              </a:rPr>
              <a:t>st</a:t>
            </a:r>
            <a:r>
              <a:rPr dirty="0" smtClean="0" sz="2100" spc="402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4" b="1">
                <a:solidFill>
                  <a:srgbClr val="00FFFF"/>
                </a:solidFill>
                <a:latin typeface="Times New Roman"/>
                <a:cs typeface="Times New Roman"/>
              </a:rPr>
              <a:t>C</a:t>
            </a:r>
            <a:r>
              <a:rPr dirty="0" smtClean="0" sz="2100" spc="0" b="1">
                <a:solidFill>
                  <a:srgbClr val="00FFFF"/>
                </a:solidFill>
                <a:latin typeface="Times New Roman"/>
                <a:cs typeface="Times New Roman"/>
              </a:rPr>
              <a:t>ase</a:t>
            </a:r>
            <a:r>
              <a:rPr dirty="0" smtClean="0" sz="2100" spc="374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 b="1">
                <a:solidFill>
                  <a:srgbClr val="00FFFF"/>
                </a:solidFill>
                <a:latin typeface="Times New Roman"/>
                <a:cs typeface="Times New Roman"/>
              </a:rPr>
              <a:t>-</a:t>
            </a:r>
            <a:r>
              <a:rPr dirty="0" smtClean="0" sz="2100" spc="111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Per</a:t>
            </a:r>
            <a:r>
              <a:rPr dirty="0" smtClean="0" sz="2100" spc="-9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21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stent</a:t>
            </a:r>
            <a:r>
              <a:rPr dirty="0" smtClean="0" sz="21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2100" spc="-9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2100" spc="4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2100" spc="40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dirty="0" smtClean="0" sz="2100" spc="24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at</a:t>
            </a:r>
            <a:r>
              <a:rPr dirty="0" smtClean="0" sz="2100" spc="302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2100" spc="-5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mes</a:t>
            </a:r>
            <a:r>
              <a:rPr dirty="0" smtClean="0" sz="2100" spc="-3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moderate</a:t>
            </a:r>
            <a:r>
              <a:rPr dirty="0" smtClean="0" sz="2100" spc="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floo</a:t>
            </a:r>
            <a:r>
              <a:rPr dirty="0" smtClean="0" sz="2100" spc="4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21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ng</a:t>
            </a:r>
            <a:r>
              <a:rPr dirty="0" smtClean="0" sz="2100" spc="50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Apr</a:t>
            </a:r>
            <a:r>
              <a:rPr dirty="0" smtClean="0" sz="2100" spc="-9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2100" spc="19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endParaRPr sz="2100">
              <a:latin typeface="Times New Roman"/>
              <a:cs typeface="Times New Roman"/>
            </a:endParaRPr>
          </a:p>
          <a:p>
            <a:pPr marL="373888" marR="227397">
              <a:lnSpc>
                <a:spcPts val="2414"/>
              </a:lnSpc>
              <a:spcBef>
                <a:spcPts val="379"/>
              </a:spcBef>
            </a:pP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Jun</a:t>
            </a:r>
            <a:r>
              <a:rPr dirty="0" smtClean="0" sz="2100" spc="5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dirty="0" smtClean="0" sz="2100" spc="-76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Main</a:t>
            </a:r>
            <a:r>
              <a:rPr dirty="0" smtClean="0" sz="21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dirty="0" smtClean="0" sz="2100" spc="37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Car</a:t>
            </a:r>
            <a:r>
              <a:rPr dirty="0" smtClean="0" sz="2100" spc="-4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2100" spc="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dirty="0" smtClean="0" sz="2100" spc="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Wa</a:t>
            </a:r>
            <a:r>
              <a:rPr dirty="0" smtClean="0" sz="2100" spc="-9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k</a:t>
            </a:r>
            <a:r>
              <a:rPr dirty="0" smtClean="0" sz="2100" spc="4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r,</a:t>
            </a:r>
            <a:r>
              <a:rPr dirty="0" smtClean="0" sz="2100" spc="62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Humbo</a:t>
            </a:r>
            <a:r>
              <a:rPr dirty="0" smtClean="0" sz="2100" spc="-1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dt</a:t>
            </a:r>
            <a:r>
              <a:rPr dirty="0" smtClean="0" sz="2100" spc="12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Rivers.</a:t>
            </a:r>
            <a:r>
              <a:rPr dirty="0" smtClean="0" sz="2100" spc="2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Resu</a:t>
            </a:r>
            <a:r>
              <a:rPr dirty="0" smtClean="0" sz="2100" spc="-9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2100" spc="45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mtClean="0" sz="2100" spc="17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-4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radu</a:t>
            </a:r>
            <a:r>
              <a:rPr dirty="0" smtClean="0" sz="2100" spc="-9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endParaRPr sz="2100">
              <a:latin typeface="Times New Roman"/>
              <a:cs typeface="Times New Roman"/>
            </a:endParaRPr>
          </a:p>
          <a:p>
            <a:pPr marL="373888" marR="227397">
              <a:lnSpc>
                <a:spcPts val="2414"/>
              </a:lnSpc>
              <a:spcBef>
                <a:spcPts val="485"/>
              </a:spcBef>
            </a:pP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sp</a:t>
            </a:r>
            <a:r>
              <a:rPr dirty="0" smtClean="0" sz="2100" spc="-9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21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ng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4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arm</a:t>
            </a:r>
            <a:r>
              <a:rPr dirty="0" smtClean="0" sz="2100" spc="-4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dirty="0" smtClean="0" sz="2100" spc="-4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dirty="0" smtClean="0" sz="2100" spc="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met</a:t>
            </a:r>
            <a:r>
              <a:rPr dirty="0" smtClean="0" sz="2100" spc="-9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2100" spc="4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21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cal</a:t>
            </a:r>
            <a:r>
              <a:rPr dirty="0" smtClean="0" sz="2100" spc="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snow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6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me</a:t>
            </a:r>
            <a:r>
              <a:rPr dirty="0" smtClean="0" sz="21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2100" spc="41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4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rom</a:t>
            </a:r>
            <a:r>
              <a:rPr dirty="0" smtClean="0" sz="2100" spc="36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low</a:t>
            </a:r>
            <a:r>
              <a:rPr dirty="0" smtClean="0" sz="2100" spc="1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dirty="0" smtClean="0" sz="2100" spc="24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dirty="0" smtClean="0" sz="2100" spc="-9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gh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endParaRPr sz="2100">
              <a:latin typeface="Times New Roman"/>
              <a:cs typeface="Times New Roman"/>
            </a:endParaRPr>
          </a:p>
          <a:p>
            <a:pPr marL="373888" marR="227397">
              <a:lnSpc>
                <a:spcPts val="2414"/>
              </a:lnSpc>
              <a:spcBef>
                <a:spcPts val="485"/>
              </a:spcBef>
            </a:pP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elevat</a:t>
            </a:r>
            <a:r>
              <a:rPr dirty="0" smtClean="0" sz="2100" spc="-5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2100" spc="5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s,</a:t>
            </a:r>
            <a:r>
              <a:rPr dirty="0" smtClean="0" sz="2100" spc="-47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4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dirty="0" smtClean="0" sz="21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th</a:t>
            </a:r>
            <a:r>
              <a:rPr dirty="0" smtClean="0" sz="2100" spc="18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no</a:t>
            </a:r>
            <a:r>
              <a:rPr dirty="0" smtClean="0" sz="2100" spc="25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-9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ajor</a:t>
            </a:r>
            <a:r>
              <a:rPr dirty="0" smtClean="0" sz="2100" spc="456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stor</a:t>
            </a:r>
            <a:r>
              <a:rPr dirty="0" smtClean="0" sz="2100" spc="-11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2100" spc="-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2100" spc="4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2100" spc="25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heatwa</a:t>
            </a:r>
            <a:r>
              <a:rPr dirty="0" smtClean="0" sz="2100" spc="4">
                <a:solidFill>
                  <a:srgbClr val="FFFFFF"/>
                </a:solidFill>
                <a:latin typeface="Times New Roman"/>
                <a:cs typeface="Times New Roman"/>
              </a:rPr>
              <a:t>v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es.</a:t>
            </a:r>
            <a:endParaRPr sz="2100">
              <a:latin typeface="Times New Roman"/>
              <a:cs typeface="Times New Roman"/>
            </a:endParaRPr>
          </a:p>
          <a:p>
            <a:pPr marL="373888" indent="-361188">
              <a:lnSpc>
                <a:spcPts val="2436"/>
              </a:lnSpc>
              <a:spcBef>
                <a:spcPts val="1491"/>
              </a:spcBef>
            </a:pPr>
            <a:r>
              <a:rPr dirty="0" smtClean="0" sz="2100" spc="0" b="1">
                <a:solidFill>
                  <a:srgbClr val="FFEB38"/>
                </a:solidFill>
                <a:latin typeface="Times New Roman"/>
                <a:cs typeface="Times New Roman"/>
              </a:rPr>
              <a:t>Worst</a:t>
            </a:r>
            <a:r>
              <a:rPr dirty="0" smtClean="0" sz="2100" spc="-65" b="1">
                <a:solidFill>
                  <a:srgbClr val="FFEB38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4" b="1">
                <a:solidFill>
                  <a:srgbClr val="FFEB38"/>
                </a:solidFill>
                <a:latin typeface="Times New Roman"/>
                <a:cs typeface="Times New Roman"/>
              </a:rPr>
              <a:t>C</a:t>
            </a:r>
            <a:r>
              <a:rPr dirty="0" smtClean="0" sz="2100" spc="0" b="1">
                <a:solidFill>
                  <a:srgbClr val="FFEB38"/>
                </a:solidFill>
                <a:latin typeface="Times New Roman"/>
                <a:cs typeface="Times New Roman"/>
              </a:rPr>
              <a:t>ase</a:t>
            </a:r>
            <a:r>
              <a:rPr dirty="0" smtClean="0" sz="2100" spc="379" b="1">
                <a:solidFill>
                  <a:srgbClr val="FFEB38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 b="1">
                <a:solidFill>
                  <a:srgbClr val="FFEB38"/>
                </a:solidFill>
                <a:latin typeface="Times New Roman"/>
                <a:cs typeface="Times New Roman"/>
              </a:rPr>
              <a:t>-</a:t>
            </a:r>
            <a:r>
              <a:rPr dirty="0" smtClean="0" sz="2100" spc="106" b="1">
                <a:solidFill>
                  <a:srgbClr val="FFEB38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Per</a:t>
            </a:r>
            <a:r>
              <a:rPr dirty="0" smtClean="0" sz="2100" spc="-9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21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stent</a:t>
            </a:r>
            <a:r>
              <a:rPr dirty="0" smtClean="0" sz="2100" spc="3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2100" spc="-9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2100" spc="4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2100" spc="4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2100" spc="-4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moderate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floo</a:t>
            </a:r>
            <a:r>
              <a:rPr dirty="0" smtClean="0" sz="2100" spc="4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21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ng</a:t>
            </a:r>
            <a:r>
              <a:rPr dirty="0" smtClean="0" sz="2100" spc="52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Apr</a:t>
            </a:r>
            <a:r>
              <a:rPr dirty="0" smtClean="0" sz="2100" spc="-9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2100" spc="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2100" spc="-4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June</a:t>
            </a:r>
            <a:r>
              <a:rPr dirty="0" smtClean="0" sz="2100" spc="2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endParaRPr sz="2100">
              <a:latin typeface="Times New Roman"/>
              <a:cs typeface="Times New Roman"/>
            </a:endParaRPr>
          </a:p>
          <a:p>
            <a:pPr marL="373888">
              <a:lnSpc>
                <a:spcPts val="2414"/>
              </a:lnSpc>
              <a:spcBef>
                <a:spcPts val="487"/>
              </a:spcBef>
            </a:pP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2100" spc="-9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vers.</a:t>
            </a:r>
            <a:r>
              <a:rPr dirty="0" smtClean="0" sz="2100" spc="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Sev</a:t>
            </a:r>
            <a:r>
              <a:rPr dirty="0" smtClean="0" sz="2100" spc="4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2100" spc="-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-11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eaks</a:t>
            </a:r>
            <a:r>
              <a:rPr dirty="0" smtClean="0" sz="2100" spc="-4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dirty="0" smtClean="0" sz="2100" spc="24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2100" spc="-9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jor</a:t>
            </a:r>
            <a:r>
              <a:rPr dirty="0" smtClean="0" sz="2100" spc="47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dirty="0" smtClean="0" sz="2100" spc="-9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ood</a:t>
            </a:r>
            <a:r>
              <a:rPr dirty="0" smtClean="0" sz="2100" spc="36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dirty="0" smtClean="0" sz="2100" spc="17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day</a:t>
            </a:r>
            <a:r>
              <a:rPr dirty="0" smtClean="0" sz="2100" spc="9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2100" spc="-4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dirty="0" smtClean="0" sz="2100" spc="4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eks</a:t>
            </a:r>
            <a:r>
              <a:rPr dirty="0" smtClean="0" sz="2100" spc="-1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due</a:t>
            </a:r>
            <a:r>
              <a:rPr dirty="0" smtClean="0" sz="2100" spc="42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dirty="0" smtClean="0" sz="2100" spc="24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AR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endParaRPr sz="2100">
              <a:latin typeface="Times New Roman"/>
              <a:cs typeface="Times New Roman"/>
            </a:endParaRPr>
          </a:p>
          <a:p>
            <a:pPr marL="373888">
              <a:lnSpc>
                <a:spcPts val="2436"/>
              </a:lnSpc>
              <a:spcBef>
                <a:spcPts val="482"/>
              </a:spcBef>
            </a:pP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stor</a:t>
            </a:r>
            <a:r>
              <a:rPr dirty="0" smtClean="0" sz="2100" spc="-11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2100" spc="-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4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dirty="0" smtClean="0" sz="21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th</a:t>
            </a:r>
            <a:r>
              <a:rPr dirty="0" smtClean="0" sz="2100" spc="18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heavy</a:t>
            </a:r>
            <a:r>
              <a:rPr dirty="0" smtClean="0" sz="2100" spc="38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ra</a:t>
            </a:r>
            <a:r>
              <a:rPr dirty="0" smtClean="0" sz="2100" spc="-9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2100" spc="222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-47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 b="1" u="heavy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dirty="0" smtClean="0" sz="2100" spc="-49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hea</a:t>
            </a:r>
            <a:r>
              <a:rPr dirty="0" smtClean="0" sz="2100" spc="-5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2100" spc="5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aves</a:t>
            </a:r>
            <a:r>
              <a:rPr dirty="0" smtClean="0" sz="2100" spc="46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(and/or</a:t>
            </a:r>
            <a:r>
              <a:rPr dirty="0" smtClean="0" sz="2100" spc="52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delayed</a:t>
            </a:r>
            <a:r>
              <a:rPr dirty="0" smtClean="0" sz="2100" spc="-26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mel</a:t>
            </a:r>
            <a:r>
              <a:rPr dirty="0" smtClean="0" sz="2100" spc="-9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)</a:t>
            </a:r>
            <a:r>
              <a:rPr dirty="0" smtClean="0" sz="2100" spc="437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ra</a:t>
            </a:r>
            <a:r>
              <a:rPr dirty="0" smtClean="0" sz="2100" spc="-4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dirty="0" smtClean="0" sz="21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dly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endParaRPr sz="2100">
              <a:latin typeface="Times New Roman"/>
              <a:cs typeface="Times New Roman"/>
            </a:endParaRPr>
          </a:p>
          <a:p>
            <a:pPr marL="373888">
              <a:lnSpc>
                <a:spcPts val="2414"/>
              </a:lnSpc>
              <a:spcBef>
                <a:spcPts val="487"/>
              </a:spcBef>
            </a:pP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me</a:t>
            </a:r>
            <a:r>
              <a:rPr dirty="0" smtClean="0" sz="21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21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ng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5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sno</a:t>
            </a:r>
            <a:r>
              <a:rPr dirty="0" smtClean="0" sz="2100" spc="9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77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-9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v</a:t>
            </a:r>
            <a:r>
              <a:rPr dirty="0" smtClean="0" sz="2100" spc="4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2100" spc="15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2100" spc="-9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uck</a:t>
            </a:r>
            <a:r>
              <a:rPr dirty="0" smtClean="0" sz="2100" spc="4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e,</a:t>
            </a:r>
            <a:r>
              <a:rPr dirty="0" smtClean="0" sz="2100" spc="47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Feather,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9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Sus</a:t>
            </a:r>
            <a:r>
              <a:rPr dirty="0" smtClean="0" sz="2100" spc="-11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2100" spc="-1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2100" spc="-9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v</a:t>
            </a:r>
            <a:r>
              <a:rPr dirty="0" smtClean="0" sz="2100" spc="4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rs</a:t>
            </a:r>
            <a:r>
              <a:rPr dirty="0" smtClean="0" sz="2100" spc="357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get</a:t>
            </a:r>
            <a:r>
              <a:rPr dirty="0" smtClean="0" sz="2100" spc="40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dirty="0" smtClean="0" sz="2100" spc="37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mtClean="0" sz="2100" spc="256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flood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endParaRPr sz="2100">
              <a:latin typeface="Times New Roman"/>
              <a:cs typeface="Times New Roman"/>
            </a:endParaRPr>
          </a:p>
          <a:p>
            <a:pPr marL="373888">
              <a:lnSpc>
                <a:spcPts val="2414"/>
              </a:lnSpc>
              <a:spcBef>
                <a:spcPts val="482"/>
              </a:spcBef>
            </a:pP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action.</a:t>
            </a:r>
            <a:r>
              <a:rPr dirty="0" smtClean="0" sz="2100" spc="-62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Fla</a:t>
            </a:r>
            <a:r>
              <a:rPr dirty="0" smtClean="0" sz="2100" spc="-9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dirty="0" smtClean="0" sz="2100" spc="50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floo</a:t>
            </a:r>
            <a:r>
              <a:rPr dirty="0" smtClean="0" sz="2100" spc="4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21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ng</a:t>
            </a:r>
            <a:r>
              <a:rPr dirty="0" smtClean="0" sz="2100" spc="50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2100" spc="3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ca</a:t>
            </a:r>
            <a:r>
              <a:rPr dirty="0" smtClean="0" sz="2100" spc="5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yo</a:t>
            </a:r>
            <a:r>
              <a:rPr dirty="0" smtClean="0" sz="2100" spc="1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s,</a:t>
            </a:r>
            <a:r>
              <a:rPr dirty="0" smtClean="0" sz="2100" spc="-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100" spc="-9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trea</a:t>
            </a:r>
            <a:r>
              <a:rPr dirty="0" smtClean="0" sz="2100" spc="-9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2100" spc="0">
                <a:solidFill>
                  <a:srgbClr val="FFFFFF"/>
                </a:solidFill>
                <a:latin typeface="Times New Roman"/>
                <a:cs typeface="Times New Roman"/>
              </a:rPr>
              <a:t>s.</a:t>
            </a:r>
            <a:endParaRPr sz="2100">
              <a:latin typeface="Times New Roman"/>
              <a:cs typeface="Times New Roman"/>
            </a:endParaRPr>
          </a:p>
          <a:p>
            <a:pPr marR="576158" algn="r">
              <a:lnSpc>
                <a:spcPts val="1050"/>
              </a:lnSpc>
              <a:spcBef>
                <a:spcPts val="535"/>
              </a:spcBef>
            </a:pPr>
            <a:r>
              <a:rPr dirty="0" smtClean="0" baseline="2584" sz="1650" spc="0">
                <a:solidFill>
                  <a:srgbClr val="EEEEEE"/>
                </a:solidFill>
                <a:latin typeface="Cambria"/>
                <a:cs typeface="Cambria"/>
              </a:rPr>
              <a:t>Re</a:t>
            </a:r>
            <a:r>
              <a:rPr dirty="0" smtClean="0" baseline="2584" sz="165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baseline="2584" sz="1650" spc="0">
                <a:solidFill>
                  <a:srgbClr val="EEEEEE"/>
                </a:solidFill>
                <a:latin typeface="Cambria"/>
                <a:cs typeface="Cambria"/>
              </a:rPr>
              <a:t>o</a:t>
            </a:r>
            <a:r>
              <a:rPr dirty="0" smtClean="0" baseline="2584" sz="165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baseline="2584" sz="1650" spc="0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baseline="2584" sz="165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baseline="2584" sz="1650" spc="0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baseline="2584" sz="165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baseline="2584" sz="1650" spc="0">
                <a:solidFill>
                  <a:srgbClr val="EEEEEE"/>
                </a:solidFill>
                <a:latin typeface="Cambria"/>
                <a:cs typeface="Cambria"/>
              </a:rPr>
              <a:t>onal</a:t>
            </a:r>
            <a:r>
              <a:rPr dirty="0" smtClean="0" baseline="2584" sz="165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baseline="2584" sz="1650" spc="0">
                <a:solidFill>
                  <a:srgbClr val="EEEEEE"/>
                </a:solidFill>
                <a:latin typeface="Cambria"/>
                <a:cs typeface="Cambria"/>
              </a:rPr>
              <a:t>W</a:t>
            </a:r>
            <a:r>
              <a:rPr dirty="0" smtClean="0" baseline="2584" sz="165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baseline="2584" sz="1650" spc="0">
                <a:solidFill>
                  <a:srgbClr val="EEEEEE"/>
                </a:solidFill>
                <a:latin typeface="Cambria"/>
                <a:cs typeface="Cambria"/>
              </a:rPr>
              <a:t>ath</a:t>
            </a:r>
            <a:r>
              <a:rPr dirty="0" smtClean="0" baseline="2584" sz="165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baseline="2584" sz="1650" spc="0">
                <a:solidFill>
                  <a:srgbClr val="EEEEEE"/>
                </a:solidFill>
                <a:latin typeface="Cambria"/>
                <a:cs typeface="Cambria"/>
              </a:rPr>
              <a:t>r</a:t>
            </a:r>
            <a:r>
              <a:rPr dirty="0" smtClean="0" baseline="2584" sz="1650" spc="-25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baseline="2584" sz="165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baseline="2584" sz="1650" spc="0">
                <a:solidFill>
                  <a:srgbClr val="EEEEEE"/>
                </a:solidFill>
                <a:latin typeface="Cambria"/>
                <a:cs typeface="Cambria"/>
              </a:rPr>
              <a:t>er</a:t>
            </a:r>
            <a:r>
              <a:rPr dirty="0" smtClean="0" baseline="2584" sz="1650" spc="-4">
                <a:solidFill>
                  <a:srgbClr val="EEEEEE"/>
                </a:solidFill>
                <a:latin typeface="Cambria"/>
                <a:cs typeface="Cambria"/>
              </a:rPr>
              <a:t>v</a:t>
            </a:r>
            <a:r>
              <a:rPr dirty="0" smtClean="0" baseline="2584" sz="165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baseline="2584" sz="165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baseline="2584" sz="165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endParaRPr sz="110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6360" y="4883412"/>
            <a:ext cx="201843" cy="165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240"/>
              </a:lnSpc>
              <a:spcBef>
                <a:spcPts val="62"/>
              </a:spcBef>
            </a:pPr>
            <a:r>
              <a:rPr dirty="0" smtClean="0" sz="1100" spc="0">
                <a:latin typeface="Cambria"/>
                <a:cs typeface="Cambria"/>
              </a:rPr>
              <a:t>14</a:t>
            </a:r>
            <a:endParaRPr sz="1100">
              <a:latin typeface="Cambria"/>
              <a:cs typeface="Cambria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381881" y="4923588"/>
            <a:ext cx="3486272" cy="1656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240"/>
              </a:lnSpc>
              <a:spcBef>
                <a:spcPts val="62"/>
              </a:spcBef>
            </a:pP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F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ore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g</a:t>
            </a:r>
            <a:r>
              <a:rPr dirty="0" smtClean="0" sz="1100" spc="-4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for</a:t>
            </a:r>
            <a:r>
              <a:rPr dirty="0" smtClean="0" sz="1100" spc="-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the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erra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and</a:t>
            </a:r>
            <a:r>
              <a:rPr dirty="0" smtClean="0" sz="1100" spc="-1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we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tern</a:t>
            </a:r>
            <a:r>
              <a:rPr dirty="0" smtClean="0" sz="1100" spc="-1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evada</a:t>
            </a:r>
            <a:r>
              <a:rPr dirty="0" smtClean="0" sz="1100" spc="-2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-25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1905</a:t>
            </a:r>
            <a:endParaRPr sz="11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499"/>
                </a:lnTo>
                <a:lnTo>
                  <a:pt x="9144000" y="51434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517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7925943" y="4553946"/>
            <a:ext cx="578027" cy="5780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8566023" y="4553973"/>
            <a:ext cx="578027" cy="5780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338137" y="658685"/>
            <a:ext cx="6138799" cy="39850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86360" y="197504"/>
            <a:ext cx="2034899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25"/>
              </a:lnSpc>
              <a:spcBef>
                <a:spcPts val="126"/>
              </a:spcBef>
            </a:pPr>
            <a:r>
              <a:rPr dirty="0" smtClean="0" sz="2400" b="1">
                <a:solidFill>
                  <a:srgbClr val="FFFFFF"/>
                </a:solidFill>
                <a:latin typeface="Times New Roman"/>
                <a:cs typeface="Times New Roman"/>
              </a:rPr>
              <a:t>Experiment</a:t>
            </a:r>
            <a:r>
              <a:rPr dirty="0" smtClean="0" sz="2400" spc="4" b="1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2400" spc="0" b="1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124862" y="197504"/>
            <a:ext cx="788173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25"/>
              </a:lnSpc>
              <a:spcBef>
                <a:spcPts val="126"/>
              </a:spcBef>
            </a:pPr>
            <a:r>
              <a:rPr dirty="0" smtClean="0" sz="2400" spc="0" b="1">
                <a:solidFill>
                  <a:srgbClr val="FFFFFF"/>
                </a:solidFill>
                <a:latin typeface="Times New Roman"/>
                <a:cs typeface="Times New Roman"/>
              </a:rPr>
              <a:t>Long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16732" y="197504"/>
            <a:ext cx="979450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25"/>
              </a:lnSpc>
              <a:spcBef>
                <a:spcPts val="126"/>
              </a:spcBef>
            </a:pPr>
            <a:r>
              <a:rPr dirty="0" smtClean="0" sz="2400" spc="9" b="1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2400" spc="0" b="1">
                <a:solidFill>
                  <a:srgbClr val="FFFFFF"/>
                </a:solidFill>
                <a:latin typeface="Times New Roman"/>
                <a:cs typeface="Times New Roman"/>
              </a:rPr>
              <a:t>ange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898798" y="197504"/>
            <a:ext cx="879416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25"/>
              </a:lnSpc>
              <a:spcBef>
                <a:spcPts val="126"/>
              </a:spcBef>
            </a:pPr>
            <a:r>
              <a:rPr dirty="0" smtClean="0" sz="2400" b="1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dirty="0" smtClean="0" sz="2400" spc="4" b="1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2400" spc="0" b="1">
                <a:solidFill>
                  <a:srgbClr val="FFFFFF"/>
                </a:solidFill>
                <a:latin typeface="Times New Roman"/>
                <a:cs typeface="Times New Roman"/>
              </a:rPr>
              <a:t>ood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782108" y="197504"/>
            <a:ext cx="845271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25"/>
              </a:lnSpc>
              <a:spcBef>
                <a:spcPts val="126"/>
              </a:spcBef>
            </a:pPr>
            <a:r>
              <a:rPr dirty="0" smtClean="0" sz="2400" b="1">
                <a:solidFill>
                  <a:srgbClr val="FFFFFF"/>
                </a:solidFill>
                <a:latin typeface="Times New Roman"/>
                <a:cs typeface="Times New Roman"/>
              </a:rPr>
              <a:t>Ris</a:t>
            </a:r>
            <a:r>
              <a:rPr dirty="0" smtClean="0" sz="2400" spc="19" b="1">
                <a:solidFill>
                  <a:srgbClr val="FFFFFF"/>
                </a:solidFill>
                <a:latin typeface="Times New Roman"/>
                <a:cs typeface="Times New Roman"/>
              </a:rPr>
              <a:t>k</a:t>
            </a:r>
            <a:r>
              <a:rPr dirty="0" smtClean="0" sz="2400" spc="0" b="1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631561" y="197504"/>
            <a:ext cx="798584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25"/>
              </a:lnSpc>
              <a:spcBef>
                <a:spcPts val="126"/>
              </a:spcBef>
            </a:pPr>
            <a:r>
              <a:rPr dirty="0" smtClean="0" sz="2400" b="1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dirty="0" smtClean="0" sz="2400" spc="9" b="1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2400" spc="0" b="1">
                <a:solidFill>
                  <a:srgbClr val="FFFFFF"/>
                </a:solidFill>
                <a:latin typeface="Times New Roman"/>
                <a:cs typeface="Times New Roman"/>
              </a:rPr>
              <a:t>st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432880" y="197504"/>
            <a:ext cx="1106670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25"/>
              </a:lnSpc>
              <a:spcBef>
                <a:spcPts val="126"/>
              </a:spcBef>
            </a:pPr>
            <a:r>
              <a:rPr dirty="0" smtClean="0" sz="2400" b="1">
                <a:solidFill>
                  <a:srgbClr val="FFFFFF"/>
                </a:solidFill>
                <a:latin typeface="Times New Roman"/>
                <a:cs typeface="Times New Roman"/>
              </a:rPr>
              <a:t>Wa</a:t>
            </a:r>
            <a:r>
              <a:rPr dirty="0" smtClean="0" sz="2400" spc="4" b="1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2400" spc="0" b="1">
                <a:solidFill>
                  <a:srgbClr val="FFFFFF"/>
                </a:solidFill>
                <a:latin typeface="Times New Roman"/>
                <a:cs typeface="Times New Roman"/>
              </a:rPr>
              <a:t>ker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785609" y="1032557"/>
            <a:ext cx="2013314" cy="127075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17967">
              <a:lnSpc>
                <a:spcPts val="1535"/>
              </a:lnSpc>
              <a:spcBef>
                <a:spcPts val="76"/>
              </a:spcBef>
            </a:pPr>
            <a:r>
              <a:rPr dirty="0" smtClean="0" sz="1400" spc="0">
                <a:latin typeface="Arial"/>
                <a:cs typeface="Arial"/>
              </a:rPr>
              <a:t>Si</a:t>
            </a:r>
            <a:r>
              <a:rPr dirty="0" smtClean="0" sz="1400" spc="-9">
                <a:latin typeface="Arial"/>
                <a:cs typeface="Arial"/>
              </a:rPr>
              <a:t>m</a:t>
            </a:r>
            <a:r>
              <a:rPr dirty="0" smtClean="0" sz="1400" spc="0">
                <a:latin typeface="Arial"/>
                <a:cs typeface="Arial"/>
              </a:rPr>
              <a:t>ilar</a:t>
            </a:r>
            <a:r>
              <a:rPr dirty="0" smtClean="0" sz="1400" spc="-4">
                <a:latin typeface="Arial"/>
                <a:cs typeface="Arial"/>
              </a:rPr>
              <a:t> </a:t>
            </a:r>
            <a:r>
              <a:rPr dirty="0" smtClean="0" sz="1400" spc="0">
                <a:latin typeface="Arial"/>
                <a:cs typeface="Arial"/>
              </a:rPr>
              <a:t>infor</a:t>
            </a:r>
            <a:r>
              <a:rPr dirty="0" smtClean="0" sz="1400" spc="-4">
                <a:latin typeface="Arial"/>
                <a:cs typeface="Arial"/>
              </a:rPr>
              <a:t>m</a:t>
            </a:r>
            <a:r>
              <a:rPr dirty="0" smtClean="0" sz="1400" spc="0">
                <a:latin typeface="Arial"/>
                <a:cs typeface="Arial"/>
              </a:rPr>
              <a:t>a</a:t>
            </a:r>
            <a:r>
              <a:rPr dirty="0" smtClean="0" sz="1400" spc="-9">
                <a:latin typeface="Arial"/>
                <a:cs typeface="Arial"/>
              </a:rPr>
              <a:t>t</a:t>
            </a:r>
            <a:r>
              <a:rPr dirty="0" smtClean="0" sz="1400" spc="0">
                <a:latin typeface="Arial"/>
                <a:cs typeface="Arial"/>
              </a:rPr>
              <a:t>ion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41"/>
              </a:lnSpc>
            </a:pPr>
            <a:r>
              <a:rPr dirty="0" smtClean="0" sz="1400" spc="0">
                <a:latin typeface="Arial"/>
                <a:cs typeface="Arial"/>
              </a:rPr>
              <a:t>a</a:t>
            </a:r>
            <a:r>
              <a:rPr dirty="0" smtClean="0" sz="1400" spc="-19">
                <a:latin typeface="Arial"/>
                <a:cs typeface="Arial"/>
              </a:rPr>
              <a:t>v</a:t>
            </a:r>
            <a:r>
              <a:rPr dirty="0" smtClean="0" sz="1400" spc="0">
                <a:latin typeface="Arial"/>
                <a:cs typeface="Arial"/>
              </a:rPr>
              <a:t>ailable</a:t>
            </a:r>
            <a:r>
              <a:rPr dirty="0" smtClean="0" sz="1400" spc="-4">
                <a:latin typeface="Arial"/>
                <a:cs typeface="Arial"/>
              </a:rPr>
              <a:t> </a:t>
            </a:r>
            <a:r>
              <a:rPr dirty="0" smtClean="0" sz="1400" spc="4">
                <a:latin typeface="Arial"/>
                <a:cs typeface="Arial"/>
              </a:rPr>
              <a:t>f</a:t>
            </a:r>
            <a:r>
              <a:rPr dirty="0" smtClean="0" sz="1400" spc="0">
                <a:latin typeface="Arial"/>
                <a:cs typeface="Arial"/>
              </a:rPr>
              <a:t>or</a:t>
            </a:r>
            <a:r>
              <a:rPr dirty="0" smtClean="0" sz="1400" spc="-29">
                <a:latin typeface="Arial"/>
                <a:cs typeface="Arial"/>
              </a:rPr>
              <a:t> </a:t>
            </a:r>
            <a:r>
              <a:rPr dirty="0" smtClean="0" sz="1400" spc="0">
                <a:latin typeface="Arial"/>
                <a:cs typeface="Arial"/>
              </a:rPr>
              <a:t>Bridgeport</a:t>
            </a:r>
            <a:r>
              <a:rPr dirty="0" smtClean="0" sz="1400" spc="0">
                <a:latin typeface="Arial"/>
                <a:cs typeface="Arial"/>
              </a:rPr>
              <a:t> </a:t>
            </a:r>
            <a:r>
              <a:rPr dirty="0" smtClean="0" sz="1400" spc="0">
                <a:latin typeface="Arial"/>
                <a:cs typeface="Arial"/>
              </a:rPr>
              <a:t>in</a:t>
            </a:r>
            <a:r>
              <a:rPr dirty="0" smtClean="0" sz="1400" spc="4">
                <a:latin typeface="Arial"/>
                <a:cs typeface="Arial"/>
              </a:rPr>
              <a:t>f</a:t>
            </a:r>
            <a:r>
              <a:rPr dirty="0" smtClean="0" sz="1400" spc="0">
                <a:latin typeface="Arial"/>
                <a:cs typeface="Arial"/>
              </a:rPr>
              <a:t>lo</a:t>
            </a:r>
            <a:r>
              <a:rPr dirty="0" smtClean="0" sz="1400" spc="-19">
                <a:latin typeface="Arial"/>
                <a:cs typeface="Arial"/>
              </a:rPr>
              <a:t>w</a:t>
            </a:r>
            <a:r>
              <a:rPr dirty="0" smtClean="0" sz="1400" spc="0">
                <a:latin typeface="Arial"/>
                <a:cs typeface="Arial"/>
              </a:rPr>
              <a:t>,</a:t>
            </a:r>
            <a:r>
              <a:rPr dirty="0" smtClean="0" sz="1400" spc="-9">
                <a:latin typeface="Arial"/>
                <a:cs typeface="Arial"/>
              </a:rPr>
              <a:t> </a:t>
            </a:r>
            <a:r>
              <a:rPr dirty="0" smtClean="0" sz="1400" spc="-19">
                <a:latin typeface="Arial"/>
                <a:cs typeface="Arial"/>
              </a:rPr>
              <a:t>v</a:t>
            </a:r>
            <a:r>
              <a:rPr dirty="0" smtClean="0" sz="1400" spc="0">
                <a:latin typeface="Arial"/>
                <a:cs typeface="Arial"/>
              </a:rPr>
              <a:t>ia</a:t>
            </a:r>
            <a:r>
              <a:rPr dirty="0" smtClean="0" sz="1400" spc="19">
                <a:latin typeface="Arial"/>
                <a:cs typeface="Arial"/>
              </a:rPr>
              <a:t> </a:t>
            </a:r>
            <a:r>
              <a:rPr dirty="0" smtClean="0" sz="1400" spc="0">
                <a:latin typeface="Arial"/>
                <a:cs typeface="Arial"/>
              </a:rPr>
              <a:t>build</a:t>
            </a:r>
            <a:r>
              <a:rPr dirty="0" smtClean="0" sz="1400" spc="-14">
                <a:latin typeface="Arial"/>
                <a:cs typeface="Arial"/>
              </a:rPr>
              <a:t> </a:t>
            </a:r>
            <a:r>
              <a:rPr dirty="0" smtClean="0" sz="1400" spc="-19">
                <a:latin typeface="Arial"/>
                <a:cs typeface="Arial"/>
              </a:rPr>
              <a:t>y</a:t>
            </a:r>
            <a:r>
              <a:rPr dirty="0" smtClean="0" sz="1400" spc="0">
                <a:latin typeface="Arial"/>
                <a:cs typeface="Arial"/>
              </a:rPr>
              <a:t>our</a:t>
            </a:r>
            <a:r>
              <a:rPr dirty="0" smtClean="0" sz="1400" spc="-4">
                <a:latin typeface="Arial"/>
                <a:cs typeface="Arial"/>
              </a:rPr>
              <a:t> </a:t>
            </a:r>
            <a:r>
              <a:rPr dirty="0" smtClean="0" sz="1400" spc="0">
                <a:latin typeface="Arial"/>
                <a:cs typeface="Arial"/>
              </a:rPr>
              <a:t>o</a:t>
            </a:r>
            <a:r>
              <a:rPr dirty="0" smtClean="0" sz="1400" spc="-19">
                <a:latin typeface="Arial"/>
                <a:cs typeface="Arial"/>
              </a:rPr>
              <a:t>w</a:t>
            </a:r>
            <a:r>
              <a:rPr dirty="0" smtClean="0" sz="1400" spc="0">
                <a:latin typeface="Arial"/>
                <a:cs typeface="Arial"/>
              </a:rPr>
              <a:t>n</a:t>
            </a:r>
            <a:r>
              <a:rPr dirty="0" smtClean="0" sz="1400" spc="0">
                <a:latin typeface="Arial"/>
                <a:cs typeface="Arial"/>
              </a:rPr>
              <a:t> </a:t>
            </a:r>
            <a:r>
              <a:rPr dirty="0" smtClean="0" sz="1400" spc="4">
                <a:latin typeface="Arial"/>
                <a:cs typeface="Arial"/>
              </a:rPr>
              <a:t>f</a:t>
            </a:r>
            <a:r>
              <a:rPr dirty="0" smtClean="0" sz="1400" spc="0">
                <a:latin typeface="Arial"/>
                <a:cs typeface="Arial"/>
              </a:rPr>
              <a:t>ea</a:t>
            </a:r>
            <a:r>
              <a:rPr dirty="0" smtClean="0" sz="1400" spc="4">
                <a:latin typeface="Arial"/>
                <a:cs typeface="Arial"/>
              </a:rPr>
              <a:t>t</a:t>
            </a:r>
            <a:r>
              <a:rPr dirty="0" smtClean="0" sz="1400" spc="0">
                <a:latin typeface="Arial"/>
                <a:cs typeface="Arial"/>
              </a:rPr>
              <a:t>ure</a:t>
            </a:r>
            <a:r>
              <a:rPr dirty="0" smtClean="0" sz="1400" spc="-39">
                <a:latin typeface="Arial"/>
                <a:cs typeface="Arial"/>
              </a:rPr>
              <a:t> </a:t>
            </a:r>
            <a:r>
              <a:rPr dirty="0" smtClean="0" sz="1400" spc="0">
                <a:latin typeface="Arial"/>
                <a:cs typeface="Arial"/>
              </a:rPr>
              <a:t>on</a:t>
            </a:r>
            <a:r>
              <a:rPr dirty="0" smtClean="0" sz="1400" spc="-14">
                <a:latin typeface="Arial"/>
                <a:cs typeface="Arial"/>
              </a:rPr>
              <a:t> </a:t>
            </a:r>
            <a:r>
              <a:rPr dirty="0" smtClean="0" sz="1400" spc="-4">
                <a:latin typeface="Arial"/>
                <a:cs typeface="Arial"/>
              </a:rPr>
              <a:t>C</a:t>
            </a:r>
            <a:r>
              <a:rPr dirty="0" smtClean="0" sz="1400" spc="-4">
                <a:latin typeface="Arial"/>
                <a:cs typeface="Arial"/>
              </a:rPr>
              <a:t>N</a:t>
            </a:r>
            <a:r>
              <a:rPr dirty="0" smtClean="0" sz="1400" spc="-4">
                <a:latin typeface="Arial"/>
                <a:cs typeface="Arial"/>
              </a:rPr>
              <a:t>R</a:t>
            </a:r>
            <a:r>
              <a:rPr dirty="0" smtClean="0" sz="1400" spc="-4">
                <a:latin typeface="Arial"/>
                <a:cs typeface="Arial"/>
              </a:rPr>
              <a:t>F</a:t>
            </a:r>
            <a:r>
              <a:rPr dirty="0" smtClean="0" sz="1400" spc="0">
                <a:latin typeface="Arial"/>
                <a:cs typeface="Arial"/>
              </a:rPr>
              <a:t>C</a:t>
            </a:r>
            <a:r>
              <a:rPr dirty="0" smtClean="0" sz="1400" spc="14">
                <a:latin typeface="Arial"/>
                <a:cs typeface="Arial"/>
              </a:rPr>
              <a:t> </a:t>
            </a:r>
            <a:r>
              <a:rPr dirty="0" smtClean="0" sz="1400" spc="0">
                <a:latin typeface="Arial"/>
                <a:cs typeface="Arial"/>
              </a:rPr>
              <a:t>page</a:t>
            </a:r>
            <a:endParaRPr sz="1400">
              <a:latin typeface="Arial"/>
              <a:cs typeface="Arial"/>
            </a:endParaRPr>
          </a:p>
          <a:p>
            <a:pPr marL="12700" marR="17967">
              <a:lnSpc>
                <a:spcPct val="95825"/>
              </a:lnSpc>
            </a:pPr>
            <a:r>
              <a:rPr dirty="0" smtClean="0" sz="1400" spc="0">
                <a:latin typeface="Arial"/>
                <a:cs typeface="Arial"/>
              </a:rPr>
              <a:t>90%</a:t>
            </a:r>
            <a:r>
              <a:rPr dirty="0" smtClean="0" sz="1400" spc="-4">
                <a:latin typeface="Arial"/>
                <a:cs typeface="Arial"/>
              </a:rPr>
              <a:t> </a:t>
            </a:r>
            <a:r>
              <a:rPr dirty="0" smtClean="0" sz="1400" spc="0">
                <a:latin typeface="Arial"/>
                <a:cs typeface="Arial"/>
              </a:rPr>
              <a:t>~</a:t>
            </a:r>
            <a:r>
              <a:rPr dirty="0" smtClean="0" sz="1400" spc="-4">
                <a:latin typeface="Arial"/>
                <a:cs typeface="Arial"/>
              </a:rPr>
              <a:t>1</a:t>
            </a:r>
            <a:r>
              <a:rPr dirty="0" smtClean="0" sz="1400" spc="0">
                <a:latin typeface="Arial"/>
                <a:cs typeface="Arial"/>
              </a:rPr>
              <a:t>300</a:t>
            </a:r>
            <a:r>
              <a:rPr dirty="0" smtClean="0" sz="1400" spc="-29">
                <a:latin typeface="Arial"/>
                <a:cs typeface="Arial"/>
              </a:rPr>
              <a:t> </a:t>
            </a:r>
            <a:r>
              <a:rPr dirty="0" smtClean="0" sz="1400" spc="0">
                <a:latin typeface="Arial"/>
                <a:cs typeface="Arial"/>
              </a:rPr>
              <a:t>50%</a:t>
            </a:r>
            <a:r>
              <a:rPr dirty="0" smtClean="0" sz="1400" spc="-4">
                <a:latin typeface="Arial"/>
                <a:cs typeface="Arial"/>
              </a:rPr>
              <a:t> </a:t>
            </a:r>
            <a:r>
              <a:rPr dirty="0" smtClean="0" sz="1400" spc="0">
                <a:latin typeface="Arial"/>
                <a:cs typeface="Arial"/>
              </a:rPr>
              <a:t>~</a:t>
            </a:r>
            <a:r>
              <a:rPr dirty="0" smtClean="0" sz="1400" spc="-4">
                <a:latin typeface="Arial"/>
                <a:cs typeface="Arial"/>
              </a:rPr>
              <a:t>1</a:t>
            </a:r>
            <a:r>
              <a:rPr dirty="0" smtClean="0" sz="1400" spc="0">
                <a:latin typeface="Arial"/>
                <a:cs typeface="Arial"/>
              </a:rPr>
              <a:t>600,</a:t>
            </a:r>
            <a:endParaRPr sz="1400">
              <a:latin typeface="Arial"/>
              <a:cs typeface="Arial"/>
            </a:endParaRPr>
          </a:p>
          <a:p>
            <a:pPr marL="12700" marR="17967">
              <a:lnSpc>
                <a:spcPct val="95825"/>
              </a:lnSpc>
              <a:spcBef>
                <a:spcPts val="70"/>
              </a:spcBef>
            </a:pPr>
            <a:r>
              <a:rPr dirty="0" smtClean="0" sz="1400" spc="0">
                <a:latin typeface="Arial"/>
                <a:cs typeface="Arial"/>
              </a:rPr>
              <a:t>10%</a:t>
            </a:r>
            <a:r>
              <a:rPr dirty="0" smtClean="0" sz="1400" spc="-4">
                <a:latin typeface="Arial"/>
                <a:cs typeface="Arial"/>
              </a:rPr>
              <a:t> </a:t>
            </a:r>
            <a:r>
              <a:rPr dirty="0" smtClean="0" sz="1400" spc="0">
                <a:latin typeface="Arial"/>
                <a:cs typeface="Arial"/>
              </a:rPr>
              <a:t>~</a:t>
            </a:r>
            <a:r>
              <a:rPr dirty="0" smtClean="0" sz="1400" spc="-4">
                <a:latin typeface="Arial"/>
                <a:cs typeface="Arial"/>
              </a:rPr>
              <a:t> </a:t>
            </a:r>
            <a:r>
              <a:rPr dirty="0" smtClean="0" sz="1400" spc="0">
                <a:latin typeface="Arial"/>
                <a:cs typeface="Arial"/>
              </a:rPr>
              <a:t>1900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381881" y="4755643"/>
            <a:ext cx="3487012" cy="3335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94993">
              <a:lnSpc>
                <a:spcPts val="1240"/>
              </a:lnSpc>
              <a:spcBef>
                <a:spcPts val="62"/>
              </a:spcBef>
            </a:pP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Re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onal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W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ath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r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er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v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endParaRPr sz="1100">
              <a:latin typeface="Cambria"/>
              <a:cs typeface="Cambria"/>
            </a:endParaRPr>
          </a:p>
          <a:p>
            <a:pPr marL="12700" marR="739">
              <a:lnSpc>
                <a:spcPct val="97696"/>
              </a:lnSpc>
            </a:pP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F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ore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g</a:t>
            </a:r>
            <a:r>
              <a:rPr dirty="0" smtClean="0" sz="1100" spc="-4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for</a:t>
            </a:r>
            <a:r>
              <a:rPr dirty="0" smtClean="0" sz="1100" spc="-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the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erra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and</a:t>
            </a:r>
            <a:r>
              <a:rPr dirty="0" smtClean="0" sz="1100" spc="-1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we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tern</a:t>
            </a:r>
            <a:r>
              <a:rPr dirty="0" smtClean="0" sz="1100" spc="-1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evada</a:t>
            </a:r>
            <a:r>
              <a:rPr dirty="0" smtClean="0" sz="1100" spc="-2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-25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1905</a:t>
            </a:r>
            <a:endParaRPr sz="1100">
              <a:latin typeface="Cambria"/>
              <a:cs typeface="Cambria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6360" y="4883412"/>
            <a:ext cx="201843" cy="165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240"/>
              </a:lnSpc>
              <a:spcBef>
                <a:spcPts val="62"/>
              </a:spcBef>
            </a:pPr>
            <a:r>
              <a:rPr dirty="0" smtClean="0" sz="1100" spc="0">
                <a:latin typeface="Cambria"/>
                <a:cs typeface="Cambria"/>
              </a:rPr>
              <a:t>15</a:t>
            </a:r>
            <a:endParaRPr sz="11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499"/>
                </a:lnTo>
                <a:lnTo>
                  <a:pt x="9144000" y="51434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517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7925943" y="4553946"/>
            <a:ext cx="578027" cy="5780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8566023" y="4553973"/>
            <a:ext cx="578027" cy="5780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1143000" y="895350"/>
            <a:ext cx="6059424" cy="35528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86360" y="197504"/>
            <a:ext cx="2034899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25"/>
              </a:lnSpc>
              <a:spcBef>
                <a:spcPts val="126"/>
              </a:spcBef>
            </a:pPr>
            <a:r>
              <a:rPr dirty="0" smtClean="0" sz="2400" b="1">
                <a:solidFill>
                  <a:srgbClr val="FFFFFF"/>
                </a:solidFill>
                <a:latin typeface="Times New Roman"/>
                <a:cs typeface="Times New Roman"/>
              </a:rPr>
              <a:t>Experiment</a:t>
            </a:r>
            <a:r>
              <a:rPr dirty="0" smtClean="0" sz="2400" spc="4" b="1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2400" spc="0" b="1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124862" y="197504"/>
            <a:ext cx="788173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25"/>
              </a:lnSpc>
              <a:spcBef>
                <a:spcPts val="126"/>
              </a:spcBef>
            </a:pPr>
            <a:r>
              <a:rPr dirty="0" smtClean="0" sz="2400" spc="0" b="1">
                <a:solidFill>
                  <a:srgbClr val="FFFFFF"/>
                </a:solidFill>
                <a:latin typeface="Times New Roman"/>
                <a:cs typeface="Times New Roman"/>
              </a:rPr>
              <a:t>Long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16732" y="197504"/>
            <a:ext cx="979450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25"/>
              </a:lnSpc>
              <a:spcBef>
                <a:spcPts val="126"/>
              </a:spcBef>
            </a:pPr>
            <a:r>
              <a:rPr dirty="0" smtClean="0" sz="2400" spc="9" b="1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2400" spc="0" b="1">
                <a:solidFill>
                  <a:srgbClr val="FFFFFF"/>
                </a:solidFill>
                <a:latin typeface="Times New Roman"/>
                <a:cs typeface="Times New Roman"/>
              </a:rPr>
              <a:t>ange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898798" y="197504"/>
            <a:ext cx="879416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25"/>
              </a:lnSpc>
              <a:spcBef>
                <a:spcPts val="126"/>
              </a:spcBef>
            </a:pPr>
            <a:r>
              <a:rPr dirty="0" smtClean="0" sz="2400" b="1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dirty="0" smtClean="0" sz="2400" spc="4" b="1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2400" spc="0" b="1">
                <a:solidFill>
                  <a:srgbClr val="FFFFFF"/>
                </a:solidFill>
                <a:latin typeface="Times New Roman"/>
                <a:cs typeface="Times New Roman"/>
              </a:rPr>
              <a:t>ood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82108" y="197504"/>
            <a:ext cx="845271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25"/>
              </a:lnSpc>
              <a:spcBef>
                <a:spcPts val="126"/>
              </a:spcBef>
            </a:pPr>
            <a:r>
              <a:rPr dirty="0" smtClean="0" sz="2400" b="1">
                <a:solidFill>
                  <a:srgbClr val="FFFFFF"/>
                </a:solidFill>
                <a:latin typeface="Times New Roman"/>
                <a:cs typeface="Times New Roman"/>
              </a:rPr>
              <a:t>Ris</a:t>
            </a:r>
            <a:r>
              <a:rPr dirty="0" smtClean="0" sz="2400" spc="19" b="1">
                <a:solidFill>
                  <a:srgbClr val="FFFFFF"/>
                </a:solidFill>
                <a:latin typeface="Times New Roman"/>
                <a:cs typeface="Times New Roman"/>
              </a:rPr>
              <a:t>k</a:t>
            </a:r>
            <a:r>
              <a:rPr dirty="0" smtClean="0" sz="2400" spc="0" b="1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31561" y="197504"/>
            <a:ext cx="798584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25"/>
              </a:lnSpc>
              <a:spcBef>
                <a:spcPts val="126"/>
              </a:spcBef>
            </a:pPr>
            <a:r>
              <a:rPr dirty="0" smtClean="0" sz="2400" b="1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dirty="0" smtClean="0" sz="2400" spc="9" b="1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2400" spc="0" b="1">
                <a:solidFill>
                  <a:srgbClr val="FFFFFF"/>
                </a:solidFill>
                <a:latin typeface="Times New Roman"/>
                <a:cs typeface="Times New Roman"/>
              </a:rPr>
              <a:t>st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32880" y="197504"/>
            <a:ext cx="1106670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25"/>
              </a:lnSpc>
              <a:spcBef>
                <a:spcPts val="126"/>
              </a:spcBef>
            </a:pPr>
            <a:r>
              <a:rPr dirty="0" smtClean="0" sz="2400" b="1">
                <a:solidFill>
                  <a:srgbClr val="FFFFFF"/>
                </a:solidFill>
                <a:latin typeface="Times New Roman"/>
                <a:cs typeface="Times New Roman"/>
              </a:rPr>
              <a:t>Wa</a:t>
            </a:r>
            <a:r>
              <a:rPr dirty="0" smtClean="0" sz="2400" spc="4" b="1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2400" spc="0" b="1">
                <a:solidFill>
                  <a:srgbClr val="FFFFFF"/>
                </a:solidFill>
                <a:latin typeface="Times New Roman"/>
                <a:cs typeface="Times New Roman"/>
              </a:rPr>
              <a:t>ker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381881" y="4755643"/>
            <a:ext cx="3487012" cy="3335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94993">
              <a:lnSpc>
                <a:spcPts val="1240"/>
              </a:lnSpc>
              <a:spcBef>
                <a:spcPts val="62"/>
              </a:spcBef>
            </a:pP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Re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onal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W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ath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r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er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v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endParaRPr sz="1100">
              <a:latin typeface="Cambria"/>
              <a:cs typeface="Cambria"/>
            </a:endParaRPr>
          </a:p>
          <a:p>
            <a:pPr marL="12700" marR="739">
              <a:lnSpc>
                <a:spcPct val="97696"/>
              </a:lnSpc>
            </a:pP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F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ore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g</a:t>
            </a:r>
            <a:r>
              <a:rPr dirty="0" smtClean="0" sz="1100" spc="-4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for</a:t>
            </a:r>
            <a:r>
              <a:rPr dirty="0" smtClean="0" sz="1100" spc="-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the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erra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and</a:t>
            </a:r>
            <a:r>
              <a:rPr dirty="0" smtClean="0" sz="1100" spc="-1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we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tern</a:t>
            </a:r>
            <a:r>
              <a:rPr dirty="0" smtClean="0" sz="1100" spc="-1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evada</a:t>
            </a:r>
            <a:r>
              <a:rPr dirty="0" smtClean="0" sz="1100" spc="-2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-25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1905</a:t>
            </a:r>
            <a:endParaRPr sz="1100">
              <a:latin typeface="Cambria"/>
              <a:cs typeface="Cambria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6360" y="4883412"/>
            <a:ext cx="201843" cy="165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240"/>
              </a:lnSpc>
              <a:spcBef>
                <a:spcPts val="62"/>
              </a:spcBef>
            </a:pPr>
            <a:r>
              <a:rPr dirty="0" smtClean="0" sz="1100" spc="0">
                <a:latin typeface="Cambria"/>
                <a:cs typeface="Cambria"/>
              </a:rPr>
              <a:t>16</a:t>
            </a:r>
            <a:endParaRPr sz="11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object 159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499"/>
                </a:lnTo>
                <a:lnTo>
                  <a:pt x="9144000" y="51434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4064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8" name="object 158"/>
          <p:cNvSpPr/>
          <p:nvPr/>
        </p:nvSpPr>
        <p:spPr>
          <a:xfrm>
            <a:off x="7925943" y="4553946"/>
            <a:ext cx="578027" cy="5780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7" name="object 157"/>
          <p:cNvSpPr/>
          <p:nvPr/>
        </p:nvSpPr>
        <p:spPr>
          <a:xfrm>
            <a:off x="8566023" y="4553973"/>
            <a:ext cx="578027" cy="5780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9" name="object 69"/>
          <p:cNvSpPr/>
          <p:nvPr/>
        </p:nvSpPr>
        <p:spPr>
          <a:xfrm>
            <a:off x="441426" y="819111"/>
            <a:ext cx="1797685" cy="384975"/>
          </a:xfrm>
          <a:custGeom>
            <a:avLst/>
            <a:gdLst/>
            <a:ahLst/>
            <a:cxnLst/>
            <a:rect l="l" t="t" r="r" b="b"/>
            <a:pathLst>
              <a:path w="1797685" h="384975">
                <a:moveTo>
                  <a:pt x="0" y="384975"/>
                </a:moveTo>
                <a:lnTo>
                  <a:pt x="1797685" y="384975"/>
                </a:lnTo>
                <a:lnTo>
                  <a:pt x="1797685" y="0"/>
                </a:lnTo>
                <a:lnTo>
                  <a:pt x="0" y="0"/>
                </a:lnTo>
                <a:lnTo>
                  <a:pt x="0" y="384975"/>
                </a:lnTo>
                <a:close/>
              </a:path>
            </a:pathLst>
          </a:custGeom>
          <a:solidFill>
            <a:srgbClr val="CFD7D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0" name="object 70"/>
          <p:cNvSpPr/>
          <p:nvPr/>
        </p:nvSpPr>
        <p:spPr>
          <a:xfrm>
            <a:off x="2239137" y="819111"/>
            <a:ext cx="1044143" cy="384975"/>
          </a:xfrm>
          <a:custGeom>
            <a:avLst/>
            <a:gdLst/>
            <a:ahLst/>
            <a:cxnLst/>
            <a:rect l="l" t="t" r="r" b="b"/>
            <a:pathLst>
              <a:path w="1044143" h="384975">
                <a:moveTo>
                  <a:pt x="0" y="384975"/>
                </a:moveTo>
                <a:lnTo>
                  <a:pt x="1044143" y="384975"/>
                </a:lnTo>
                <a:lnTo>
                  <a:pt x="1044143" y="0"/>
                </a:lnTo>
                <a:lnTo>
                  <a:pt x="0" y="0"/>
                </a:lnTo>
                <a:lnTo>
                  <a:pt x="0" y="384975"/>
                </a:lnTo>
                <a:close/>
              </a:path>
            </a:pathLst>
          </a:custGeom>
          <a:solidFill>
            <a:srgbClr val="CFD7D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1" name="object 71"/>
          <p:cNvSpPr/>
          <p:nvPr/>
        </p:nvSpPr>
        <p:spPr>
          <a:xfrm>
            <a:off x="3283330" y="819111"/>
            <a:ext cx="1044143" cy="384975"/>
          </a:xfrm>
          <a:custGeom>
            <a:avLst/>
            <a:gdLst/>
            <a:ahLst/>
            <a:cxnLst/>
            <a:rect l="l" t="t" r="r" b="b"/>
            <a:pathLst>
              <a:path w="1044143" h="384975">
                <a:moveTo>
                  <a:pt x="0" y="384975"/>
                </a:moveTo>
                <a:lnTo>
                  <a:pt x="1044143" y="384975"/>
                </a:lnTo>
                <a:lnTo>
                  <a:pt x="1044143" y="0"/>
                </a:lnTo>
                <a:lnTo>
                  <a:pt x="0" y="0"/>
                </a:lnTo>
                <a:lnTo>
                  <a:pt x="0" y="384975"/>
                </a:lnTo>
                <a:close/>
              </a:path>
            </a:pathLst>
          </a:custGeom>
          <a:solidFill>
            <a:srgbClr val="CFD7D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2" name="object 72"/>
          <p:cNvSpPr/>
          <p:nvPr/>
        </p:nvSpPr>
        <p:spPr>
          <a:xfrm>
            <a:off x="4327398" y="819111"/>
            <a:ext cx="1044130" cy="384975"/>
          </a:xfrm>
          <a:custGeom>
            <a:avLst/>
            <a:gdLst/>
            <a:ahLst/>
            <a:cxnLst/>
            <a:rect l="l" t="t" r="r" b="b"/>
            <a:pathLst>
              <a:path w="1044130" h="384975">
                <a:moveTo>
                  <a:pt x="0" y="384975"/>
                </a:moveTo>
                <a:lnTo>
                  <a:pt x="1044130" y="384975"/>
                </a:lnTo>
                <a:lnTo>
                  <a:pt x="1044130" y="0"/>
                </a:lnTo>
                <a:lnTo>
                  <a:pt x="0" y="0"/>
                </a:lnTo>
                <a:lnTo>
                  <a:pt x="0" y="384975"/>
                </a:lnTo>
                <a:close/>
              </a:path>
            </a:pathLst>
          </a:custGeom>
          <a:solidFill>
            <a:srgbClr val="CFD7D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3" name="object 73"/>
          <p:cNvSpPr/>
          <p:nvPr/>
        </p:nvSpPr>
        <p:spPr>
          <a:xfrm>
            <a:off x="5371592" y="819111"/>
            <a:ext cx="1044143" cy="384975"/>
          </a:xfrm>
          <a:custGeom>
            <a:avLst/>
            <a:gdLst/>
            <a:ahLst/>
            <a:cxnLst/>
            <a:rect l="l" t="t" r="r" b="b"/>
            <a:pathLst>
              <a:path w="1044143" h="384975">
                <a:moveTo>
                  <a:pt x="0" y="384975"/>
                </a:moveTo>
                <a:lnTo>
                  <a:pt x="1044143" y="384975"/>
                </a:lnTo>
                <a:lnTo>
                  <a:pt x="1044143" y="0"/>
                </a:lnTo>
                <a:lnTo>
                  <a:pt x="0" y="0"/>
                </a:lnTo>
                <a:lnTo>
                  <a:pt x="0" y="384975"/>
                </a:lnTo>
                <a:close/>
              </a:path>
            </a:pathLst>
          </a:custGeom>
          <a:solidFill>
            <a:srgbClr val="CFD7D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4" name="object 74"/>
          <p:cNvSpPr/>
          <p:nvPr/>
        </p:nvSpPr>
        <p:spPr>
          <a:xfrm>
            <a:off x="6415659" y="819111"/>
            <a:ext cx="1044130" cy="384975"/>
          </a:xfrm>
          <a:custGeom>
            <a:avLst/>
            <a:gdLst/>
            <a:ahLst/>
            <a:cxnLst/>
            <a:rect l="l" t="t" r="r" b="b"/>
            <a:pathLst>
              <a:path w="1044130" h="384975">
                <a:moveTo>
                  <a:pt x="0" y="384975"/>
                </a:moveTo>
                <a:lnTo>
                  <a:pt x="1044130" y="384975"/>
                </a:lnTo>
                <a:lnTo>
                  <a:pt x="1044130" y="0"/>
                </a:lnTo>
                <a:lnTo>
                  <a:pt x="0" y="0"/>
                </a:lnTo>
                <a:lnTo>
                  <a:pt x="0" y="384975"/>
                </a:lnTo>
                <a:close/>
              </a:path>
            </a:pathLst>
          </a:custGeom>
          <a:solidFill>
            <a:srgbClr val="CFD7D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5" name="object 75"/>
          <p:cNvSpPr/>
          <p:nvPr/>
        </p:nvSpPr>
        <p:spPr>
          <a:xfrm>
            <a:off x="7459853" y="819111"/>
            <a:ext cx="1044143" cy="384975"/>
          </a:xfrm>
          <a:custGeom>
            <a:avLst/>
            <a:gdLst/>
            <a:ahLst/>
            <a:cxnLst/>
            <a:rect l="l" t="t" r="r" b="b"/>
            <a:pathLst>
              <a:path w="1044143" h="384975">
                <a:moveTo>
                  <a:pt x="0" y="384975"/>
                </a:moveTo>
                <a:lnTo>
                  <a:pt x="1044143" y="384975"/>
                </a:lnTo>
                <a:lnTo>
                  <a:pt x="1044143" y="0"/>
                </a:lnTo>
                <a:lnTo>
                  <a:pt x="0" y="0"/>
                </a:lnTo>
                <a:lnTo>
                  <a:pt x="0" y="384975"/>
                </a:lnTo>
                <a:close/>
              </a:path>
            </a:pathLst>
          </a:custGeom>
          <a:solidFill>
            <a:srgbClr val="CFD7D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6" name="object 76"/>
          <p:cNvSpPr/>
          <p:nvPr/>
        </p:nvSpPr>
        <p:spPr>
          <a:xfrm>
            <a:off x="441426" y="1204175"/>
            <a:ext cx="1797685" cy="384975"/>
          </a:xfrm>
          <a:custGeom>
            <a:avLst/>
            <a:gdLst/>
            <a:ahLst/>
            <a:cxnLst/>
            <a:rect l="l" t="t" r="r" b="b"/>
            <a:pathLst>
              <a:path w="1797685" h="384975">
                <a:moveTo>
                  <a:pt x="0" y="384975"/>
                </a:moveTo>
                <a:lnTo>
                  <a:pt x="1797685" y="384975"/>
                </a:lnTo>
                <a:lnTo>
                  <a:pt x="1797685" y="0"/>
                </a:lnTo>
                <a:lnTo>
                  <a:pt x="0" y="0"/>
                </a:lnTo>
                <a:lnTo>
                  <a:pt x="0" y="384975"/>
                </a:lnTo>
                <a:close/>
              </a:path>
            </a:pathLst>
          </a:custGeom>
          <a:solidFill>
            <a:srgbClr val="CFD7D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7" name="object 77"/>
          <p:cNvSpPr/>
          <p:nvPr/>
        </p:nvSpPr>
        <p:spPr>
          <a:xfrm>
            <a:off x="2239137" y="1204175"/>
            <a:ext cx="1044143" cy="384975"/>
          </a:xfrm>
          <a:custGeom>
            <a:avLst/>
            <a:gdLst/>
            <a:ahLst/>
            <a:cxnLst/>
            <a:rect l="l" t="t" r="r" b="b"/>
            <a:pathLst>
              <a:path w="1044143" h="384975">
                <a:moveTo>
                  <a:pt x="0" y="384975"/>
                </a:moveTo>
                <a:lnTo>
                  <a:pt x="1044143" y="384975"/>
                </a:lnTo>
                <a:lnTo>
                  <a:pt x="1044143" y="0"/>
                </a:lnTo>
                <a:lnTo>
                  <a:pt x="0" y="0"/>
                </a:lnTo>
                <a:lnTo>
                  <a:pt x="0" y="384975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8" name="object 78"/>
          <p:cNvSpPr/>
          <p:nvPr/>
        </p:nvSpPr>
        <p:spPr>
          <a:xfrm>
            <a:off x="3283330" y="1204175"/>
            <a:ext cx="1044143" cy="384975"/>
          </a:xfrm>
          <a:custGeom>
            <a:avLst/>
            <a:gdLst/>
            <a:ahLst/>
            <a:cxnLst/>
            <a:rect l="l" t="t" r="r" b="b"/>
            <a:pathLst>
              <a:path w="1044143" h="384975">
                <a:moveTo>
                  <a:pt x="0" y="384975"/>
                </a:moveTo>
                <a:lnTo>
                  <a:pt x="1044143" y="384975"/>
                </a:lnTo>
                <a:lnTo>
                  <a:pt x="1044143" y="0"/>
                </a:lnTo>
                <a:lnTo>
                  <a:pt x="0" y="0"/>
                </a:lnTo>
                <a:lnTo>
                  <a:pt x="0" y="384975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9" name="object 79"/>
          <p:cNvSpPr/>
          <p:nvPr/>
        </p:nvSpPr>
        <p:spPr>
          <a:xfrm>
            <a:off x="4327398" y="1204175"/>
            <a:ext cx="1044130" cy="384975"/>
          </a:xfrm>
          <a:custGeom>
            <a:avLst/>
            <a:gdLst/>
            <a:ahLst/>
            <a:cxnLst/>
            <a:rect l="l" t="t" r="r" b="b"/>
            <a:pathLst>
              <a:path w="1044130" h="384975">
                <a:moveTo>
                  <a:pt x="0" y="384975"/>
                </a:moveTo>
                <a:lnTo>
                  <a:pt x="1044130" y="384975"/>
                </a:lnTo>
                <a:lnTo>
                  <a:pt x="1044130" y="0"/>
                </a:lnTo>
                <a:lnTo>
                  <a:pt x="0" y="0"/>
                </a:lnTo>
                <a:lnTo>
                  <a:pt x="0" y="384975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0" name="object 80"/>
          <p:cNvSpPr/>
          <p:nvPr/>
        </p:nvSpPr>
        <p:spPr>
          <a:xfrm>
            <a:off x="5371592" y="1204175"/>
            <a:ext cx="1044143" cy="384975"/>
          </a:xfrm>
          <a:custGeom>
            <a:avLst/>
            <a:gdLst/>
            <a:ahLst/>
            <a:cxnLst/>
            <a:rect l="l" t="t" r="r" b="b"/>
            <a:pathLst>
              <a:path w="1044143" h="384975">
                <a:moveTo>
                  <a:pt x="0" y="384975"/>
                </a:moveTo>
                <a:lnTo>
                  <a:pt x="1044143" y="384975"/>
                </a:lnTo>
                <a:lnTo>
                  <a:pt x="1044143" y="0"/>
                </a:lnTo>
                <a:lnTo>
                  <a:pt x="0" y="0"/>
                </a:lnTo>
                <a:lnTo>
                  <a:pt x="0" y="384975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1" name="object 81"/>
          <p:cNvSpPr/>
          <p:nvPr/>
        </p:nvSpPr>
        <p:spPr>
          <a:xfrm>
            <a:off x="6415659" y="1204175"/>
            <a:ext cx="1044130" cy="384975"/>
          </a:xfrm>
          <a:custGeom>
            <a:avLst/>
            <a:gdLst/>
            <a:ahLst/>
            <a:cxnLst/>
            <a:rect l="l" t="t" r="r" b="b"/>
            <a:pathLst>
              <a:path w="1044130" h="384975">
                <a:moveTo>
                  <a:pt x="0" y="384975"/>
                </a:moveTo>
                <a:lnTo>
                  <a:pt x="1044130" y="384975"/>
                </a:lnTo>
                <a:lnTo>
                  <a:pt x="1044130" y="0"/>
                </a:lnTo>
                <a:lnTo>
                  <a:pt x="0" y="0"/>
                </a:lnTo>
                <a:lnTo>
                  <a:pt x="0" y="384975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2" name="object 82"/>
          <p:cNvSpPr/>
          <p:nvPr/>
        </p:nvSpPr>
        <p:spPr>
          <a:xfrm>
            <a:off x="7459853" y="1204175"/>
            <a:ext cx="1044143" cy="384975"/>
          </a:xfrm>
          <a:custGeom>
            <a:avLst/>
            <a:gdLst/>
            <a:ahLst/>
            <a:cxnLst/>
            <a:rect l="l" t="t" r="r" b="b"/>
            <a:pathLst>
              <a:path w="1044143" h="384975">
                <a:moveTo>
                  <a:pt x="0" y="384975"/>
                </a:moveTo>
                <a:lnTo>
                  <a:pt x="1044143" y="384975"/>
                </a:lnTo>
                <a:lnTo>
                  <a:pt x="1044143" y="0"/>
                </a:lnTo>
                <a:lnTo>
                  <a:pt x="0" y="0"/>
                </a:lnTo>
                <a:lnTo>
                  <a:pt x="0" y="384975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3" name="object 83"/>
          <p:cNvSpPr/>
          <p:nvPr/>
        </p:nvSpPr>
        <p:spPr>
          <a:xfrm>
            <a:off x="441426" y="1589112"/>
            <a:ext cx="1797685" cy="384975"/>
          </a:xfrm>
          <a:custGeom>
            <a:avLst/>
            <a:gdLst/>
            <a:ahLst/>
            <a:cxnLst/>
            <a:rect l="l" t="t" r="r" b="b"/>
            <a:pathLst>
              <a:path w="1797685" h="384975">
                <a:moveTo>
                  <a:pt x="0" y="384975"/>
                </a:moveTo>
                <a:lnTo>
                  <a:pt x="1797685" y="384975"/>
                </a:lnTo>
                <a:lnTo>
                  <a:pt x="1797685" y="0"/>
                </a:lnTo>
                <a:lnTo>
                  <a:pt x="0" y="0"/>
                </a:lnTo>
                <a:lnTo>
                  <a:pt x="0" y="384975"/>
                </a:lnTo>
                <a:close/>
              </a:path>
            </a:pathLst>
          </a:custGeom>
          <a:solidFill>
            <a:srgbClr val="CFD7D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4" name="object 84"/>
          <p:cNvSpPr/>
          <p:nvPr/>
        </p:nvSpPr>
        <p:spPr>
          <a:xfrm>
            <a:off x="2239137" y="1589112"/>
            <a:ext cx="1044143" cy="384975"/>
          </a:xfrm>
          <a:custGeom>
            <a:avLst/>
            <a:gdLst/>
            <a:ahLst/>
            <a:cxnLst/>
            <a:rect l="l" t="t" r="r" b="b"/>
            <a:pathLst>
              <a:path w="1044143" h="384975">
                <a:moveTo>
                  <a:pt x="0" y="384975"/>
                </a:moveTo>
                <a:lnTo>
                  <a:pt x="1044143" y="384975"/>
                </a:lnTo>
                <a:lnTo>
                  <a:pt x="1044143" y="0"/>
                </a:lnTo>
                <a:lnTo>
                  <a:pt x="0" y="0"/>
                </a:lnTo>
                <a:lnTo>
                  <a:pt x="0" y="384975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5" name="object 85"/>
          <p:cNvSpPr/>
          <p:nvPr/>
        </p:nvSpPr>
        <p:spPr>
          <a:xfrm>
            <a:off x="3283330" y="1589112"/>
            <a:ext cx="1044143" cy="384975"/>
          </a:xfrm>
          <a:custGeom>
            <a:avLst/>
            <a:gdLst/>
            <a:ahLst/>
            <a:cxnLst/>
            <a:rect l="l" t="t" r="r" b="b"/>
            <a:pathLst>
              <a:path w="1044143" h="384975">
                <a:moveTo>
                  <a:pt x="0" y="384975"/>
                </a:moveTo>
                <a:lnTo>
                  <a:pt x="1044143" y="384975"/>
                </a:lnTo>
                <a:lnTo>
                  <a:pt x="1044143" y="0"/>
                </a:lnTo>
                <a:lnTo>
                  <a:pt x="0" y="0"/>
                </a:lnTo>
                <a:lnTo>
                  <a:pt x="0" y="384975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6" name="object 86"/>
          <p:cNvSpPr/>
          <p:nvPr/>
        </p:nvSpPr>
        <p:spPr>
          <a:xfrm>
            <a:off x="4327398" y="1589112"/>
            <a:ext cx="1044130" cy="384975"/>
          </a:xfrm>
          <a:custGeom>
            <a:avLst/>
            <a:gdLst/>
            <a:ahLst/>
            <a:cxnLst/>
            <a:rect l="l" t="t" r="r" b="b"/>
            <a:pathLst>
              <a:path w="1044130" h="384975">
                <a:moveTo>
                  <a:pt x="0" y="384975"/>
                </a:moveTo>
                <a:lnTo>
                  <a:pt x="1044130" y="384975"/>
                </a:lnTo>
                <a:lnTo>
                  <a:pt x="1044130" y="0"/>
                </a:lnTo>
                <a:lnTo>
                  <a:pt x="0" y="0"/>
                </a:lnTo>
                <a:lnTo>
                  <a:pt x="0" y="384975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7" name="object 87"/>
          <p:cNvSpPr/>
          <p:nvPr/>
        </p:nvSpPr>
        <p:spPr>
          <a:xfrm>
            <a:off x="5371592" y="1589112"/>
            <a:ext cx="1044143" cy="384975"/>
          </a:xfrm>
          <a:custGeom>
            <a:avLst/>
            <a:gdLst/>
            <a:ahLst/>
            <a:cxnLst/>
            <a:rect l="l" t="t" r="r" b="b"/>
            <a:pathLst>
              <a:path w="1044143" h="384975">
                <a:moveTo>
                  <a:pt x="0" y="384975"/>
                </a:moveTo>
                <a:lnTo>
                  <a:pt x="1044143" y="384975"/>
                </a:lnTo>
                <a:lnTo>
                  <a:pt x="1044143" y="0"/>
                </a:lnTo>
                <a:lnTo>
                  <a:pt x="0" y="0"/>
                </a:lnTo>
                <a:lnTo>
                  <a:pt x="0" y="384975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8" name="object 88"/>
          <p:cNvSpPr/>
          <p:nvPr/>
        </p:nvSpPr>
        <p:spPr>
          <a:xfrm>
            <a:off x="6415659" y="1589112"/>
            <a:ext cx="1044130" cy="384975"/>
          </a:xfrm>
          <a:custGeom>
            <a:avLst/>
            <a:gdLst/>
            <a:ahLst/>
            <a:cxnLst/>
            <a:rect l="l" t="t" r="r" b="b"/>
            <a:pathLst>
              <a:path w="1044130" h="384975">
                <a:moveTo>
                  <a:pt x="0" y="384975"/>
                </a:moveTo>
                <a:lnTo>
                  <a:pt x="1044130" y="384975"/>
                </a:lnTo>
                <a:lnTo>
                  <a:pt x="1044130" y="0"/>
                </a:lnTo>
                <a:lnTo>
                  <a:pt x="0" y="0"/>
                </a:lnTo>
                <a:lnTo>
                  <a:pt x="0" y="384975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9" name="object 89"/>
          <p:cNvSpPr/>
          <p:nvPr/>
        </p:nvSpPr>
        <p:spPr>
          <a:xfrm>
            <a:off x="7459853" y="1589112"/>
            <a:ext cx="1044143" cy="384975"/>
          </a:xfrm>
          <a:custGeom>
            <a:avLst/>
            <a:gdLst/>
            <a:ahLst/>
            <a:cxnLst/>
            <a:rect l="l" t="t" r="r" b="b"/>
            <a:pathLst>
              <a:path w="1044143" h="384975">
                <a:moveTo>
                  <a:pt x="0" y="384975"/>
                </a:moveTo>
                <a:lnTo>
                  <a:pt x="1044143" y="384975"/>
                </a:lnTo>
                <a:lnTo>
                  <a:pt x="1044143" y="0"/>
                </a:lnTo>
                <a:lnTo>
                  <a:pt x="0" y="0"/>
                </a:lnTo>
                <a:lnTo>
                  <a:pt x="0" y="384975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0" name="object 90"/>
          <p:cNvSpPr/>
          <p:nvPr/>
        </p:nvSpPr>
        <p:spPr>
          <a:xfrm>
            <a:off x="441426" y="1974049"/>
            <a:ext cx="1797685" cy="384975"/>
          </a:xfrm>
          <a:custGeom>
            <a:avLst/>
            <a:gdLst/>
            <a:ahLst/>
            <a:cxnLst/>
            <a:rect l="l" t="t" r="r" b="b"/>
            <a:pathLst>
              <a:path w="1797685" h="384975">
                <a:moveTo>
                  <a:pt x="0" y="384975"/>
                </a:moveTo>
                <a:lnTo>
                  <a:pt x="1797685" y="384975"/>
                </a:lnTo>
                <a:lnTo>
                  <a:pt x="1797685" y="0"/>
                </a:lnTo>
                <a:lnTo>
                  <a:pt x="0" y="0"/>
                </a:lnTo>
                <a:lnTo>
                  <a:pt x="0" y="384975"/>
                </a:lnTo>
                <a:close/>
              </a:path>
            </a:pathLst>
          </a:custGeom>
          <a:solidFill>
            <a:srgbClr val="CFD7D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1" name="object 91"/>
          <p:cNvSpPr/>
          <p:nvPr/>
        </p:nvSpPr>
        <p:spPr>
          <a:xfrm>
            <a:off x="2239137" y="1974049"/>
            <a:ext cx="1044143" cy="384975"/>
          </a:xfrm>
          <a:custGeom>
            <a:avLst/>
            <a:gdLst/>
            <a:ahLst/>
            <a:cxnLst/>
            <a:rect l="l" t="t" r="r" b="b"/>
            <a:pathLst>
              <a:path w="1044143" h="384975">
                <a:moveTo>
                  <a:pt x="0" y="384975"/>
                </a:moveTo>
                <a:lnTo>
                  <a:pt x="1044143" y="384975"/>
                </a:lnTo>
                <a:lnTo>
                  <a:pt x="1044143" y="0"/>
                </a:lnTo>
                <a:lnTo>
                  <a:pt x="0" y="0"/>
                </a:lnTo>
                <a:lnTo>
                  <a:pt x="0" y="384975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2" name="object 92"/>
          <p:cNvSpPr/>
          <p:nvPr/>
        </p:nvSpPr>
        <p:spPr>
          <a:xfrm>
            <a:off x="3283330" y="1974049"/>
            <a:ext cx="1044143" cy="384975"/>
          </a:xfrm>
          <a:custGeom>
            <a:avLst/>
            <a:gdLst/>
            <a:ahLst/>
            <a:cxnLst/>
            <a:rect l="l" t="t" r="r" b="b"/>
            <a:pathLst>
              <a:path w="1044143" h="384975">
                <a:moveTo>
                  <a:pt x="0" y="384975"/>
                </a:moveTo>
                <a:lnTo>
                  <a:pt x="1044143" y="384975"/>
                </a:lnTo>
                <a:lnTo>
                  <a:pt x="1044143" y="0"/>
                </a:lnTo>
                <a:lnTo>
                  <a:pt x="0" y="0"/>
                </a:lnTo>
                <a:lnTo>
                  <a:pt x="0" y="384975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3" name="object 93"/>
          <p:cNvSpPr/>
          <p:nvPr/>
        </p:nvSpPr>
        <p:spPr>
          <a:xfrm>
            <a:off x="4327398" y="1974049"/>
            <a:ext cx="1044130" cy="384975"/>
          </a:xfrm>
          <a:custGeom>
            <a:avLst/>
            <a:gdLst/>
            <a:ahLst/>
            <a:cxnLst/>
            <a:rect l="l" t="t" r="r" b="b"/>
            <a:pathLst>
              <a:path w="1044130" h="384975">
                <a:moveTo>
                  <a:pt x="0" y="384975"/>
                </a:moveTo>
                <a:lnTo>
                  <a:pt x="1044130" y="384975"/>
                </a:lnTo>
                <a:lnTo>
                  <a:pt x="1044130" y="0"/>
                </a:lnTo>
                <a:lnTo>
                  <a:pt x="0" y="0"/>
                </a:lnTo>
                <a:lnTo>
                  <a:pt x="0" y="384975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4" name="object 94"/>
          <p:cNvSpPr/>
          <p:nvPr/>
        </p:nvSpPr>
        <p:spPr>
          <a:xfrm>
            <a:off x="5371592" y="1974049"/>
            <a:ext cx="1044143" cy="384975"/>
          </a:xfrm>
          <a:custGeom>
            <a:avLst/>
            <a:gdLst/>
            <a:ahLst/>
            <a:cxnLst/>
            <a:rect l="l" t="t" r="r" b="b"/>
            <a:pathLst>
              <a:path w="1044143" h="384975">
                <a:moveTo>
                  <a:pt x="0" y="384975"/>
                </a:moveTo>
                <a:lnTo>
                  <a:pt x="1044143" y="384975"/>
                </a:lnTo>
                <a:lnTo>
                  <a:pt x="1044143" y="0"/>
                </a:lnTo>
                <a:lnTo>
                  <a:pt x="0" y="0"/>
                </a:lnTo>
                <a:lnTo>
                  <a:pt x="0" y="384975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5" name="object 95"/>
          <p:cNvSpPr/>
          <p:nvPr/>
        </p:nvSpPr>
        <p:spPr>
          <a:xfrm>
            <a:off x="6415659" y="1974049"/>
            <a:ext cx="1044130" cy="384975"/>
          </a:xfrm>
          <a:custGeom>
            <a:avLst/>
            <a:gdLst/>
            <a:ahLst/>
            <a:cxnLst/>
            <a:rect l="l" t="t" r="r" b="b"/>
            <a:pathLst>
              <a:path w="1044130" h="384975">
                <a:moveTo>
                  <a:pt x="0" y="384975"/>
                </a:moveTo>
                <a:lnTo>
                  <a:pt x="1044130" y="384975"/>
                </a:lnTo>
                <a:lnTo>
                  <a:pt x="1044130" y="0"/>
                </a:lnTo>
                <a:lnTo>
                  <a:pt x="0" y="0"/>
                </a:lnTo>
                <a:lnTo>
                  <a:pt x="0" y="384975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6" name="object 96"/>
          <p:cNvSpPr/>
          <p:nvPr/>
        </p:nvSpPr>
        <p:spPr>
          <a:xfrm>
            <a:off x="7459853" y="1974049"/>
            <a:ext cx="1044143" cy="384975"/>
          </a:xfrm>
          <a:custGeom>
            <a:avLst/>
            <a:gdLst/>
            <a:ahLst/>
            <a:cxnLst/>
            <a:rect l="l" t="t" r="r" b="b"/>
            <a:pathLst>
              <a:path w="1044143" h="384975">
                <a:moveTo>
                  <a:pt x="0" y="384975"/>
                </a:moveTo>
                <a:lnTo>
                  <a:pt x="1044143" y="384975"/>
                </a:lnTo>
                <a:lnTo>
                  <a:pt x="1044143" y="0"/>
                </a:lnTo>
                <a:lnTo>
                  <a:pt x="0" y="0"/>
                </a:lnTo>
                <a:lnTo>
                  <a:pt x="0" y="384975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7" name="object 97"/>
          <p:cNvSpPr/>
          <p:nvPr/>
        </p:nvSpPr>
        <p:spPr>
          <a:xfrm>
            <a:off x="441426" y="2359050"/>
            <a:ext cx="1797685" cy="486384"/>
          </a:xfrm>
          <a:custGeom>
            <a:avLst/>
            <a:gdLst/>
            <a:ahLst/>
            <a:cxnLst/>
            <a:rect l="l" t="t" r="r" b="b"/>
            <a:pathLst>
              <a:path w="1797685" h="486384">
                <a:moveTo>
                  <a:pt x="0" y="486384"/>
                </a:moveTo>
                <a:lnTo>
                  <a:pt x="1797685" y="486384"/>
                </a:lnTo>
                <a:lnTo>
                  <a:pt x="1797685" y="0"/>
                </a:lnTo>
                <a:lnTo>
                  <a:pt x="0" y="0"/>
                </a:lnTo>
                <a:lnTo>
                  <a:pt x="0" y="486384"/>
                </a:lnTo>
                <a:close/>
              </a:path>
            </a:pathLst>
          </a:custGeom>
          <a:solidFill>
            <a:srgbClr val="CFD7D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8" name="object 98"/>
          <p:cNvSpPr/>
          <p:nvPr/>
        </p:nvSpPr>
        <p:spPr>
          <a:xfrm>
            <a:off x="2239137" y="2359050"/>
            <a:ext cx="1044143" cy="486384"/>
          </a:xfrm>
          <a:custGeom>
            <a:avLst/>
            <a:gdLst/>
            <a:ahLst/>
            <a:cxnLst/>
            <a:rect l="l" t="t" r="r" b="b"/>
            <a:pathLst>
              <a:path w="1044143" h="486384">
                <a:moveTo>
                  <a:pt x="0" y="486384"/>
                </a:moveTo>
                <a:lnTo>
                  <a:pt x="1044143" y="486384"/>
                </a:lnTo>
                <a:lnTo>
                  <a:pt x="1044143" y="0"/>
                </a:lnTo>
                <a:lnTo>
                  <a:pt x="0" y="0"/>
                </a:lnTo>
                <a:lnTo>
                  <a:pt x="0" y="486384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9" name="object 99"/>
          <p:cNvSpPr/>
          <p:nvPr/>
        </p:nvSpPr>
        <p:spPr>
          <a:xfrm>
            <a:off x="3283330" y="2359050"/>
            <a:ext cx="1044143" cy="486384"/>
          </a:xfrm>
          <a:custGeom>
            <a:avLst/>
            <a:gdLst/>
            <a:ahLst/>
            <a:cxnLst/>
            <a:rect l="l" t="t" r="r" b="b"/>
            <a:pathLst>
              <a:path w="1044143" h="486384">
                <a:moveTo>
                  <a:pt x="0" y="486384"/>
                </a:moveTo>
                <a:lnTo>
                  <a:pt x="1044143" y="486384"/>
                </a:lnTo>
                <a:lnTo>
                  <a:pt x="1044143" y="0"/>
                </a:lnTo>
                <a:lnTo>
                  <a:pt x="0" y="0"/>
                </a:lnTo>
                <a:lnTo>
                  <a:pt x="0" y="486384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0" name="object 100"/>
          <p:cNvSpPr/>
          <p:nvPr/>
        </p:nvSpPr>
        <p:spPr>
          <a:xfrm>
            <a:off x="4327398" y="2359050"/>
            <a:ext cx="1044130" cy="486384"/>
          </a:xfrm>
          <a:custGeom>
            <a:avLst/>
            <a:gdLst/>
            <a:ahLst/>
            <a:cxnLst/>
            <a:rect l="l" t="t" r="r" b="b"/>
            <a:pathLst>
              <a:path w="1044130" h="486384">
                <a:moveTo>
                  <a:pt x="0" y="486384"/>
                </a:moveTo>
                <a:lnTo>
                  <a:pt x="1044130" y="486384"/>
                </a:lnTo>
                <a:lnTo>
                  <a:pt x="1044130" y="0"/>
                </a:lnTo>
                <a:lnTo>
                  <a:pt x="0" y="0"/>
                </a:lnTo>
                <a:lnTo>
                  <a:pt x="0" y="486384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1" name="object 101"/>
          <p:cNvSpPr/>
          <p:nvPr/>
        </p:nvSpPr>
        <p:spPr>
          <a:xfrm>
            <a:off x="5371592" y="2359050"/>
            <a:ext cx="1044143" cy="486384"/>
          </a:xfrm>
          <a:custGeom>
            <a:avLst/>
            <a:gdLst/>
            <a:ahLst/>
            <a:cxnLst/>
            <a:rect l="l" t="t" r="r" b="b"/>
            <a:pathLst>
              <a:path w="1044143" h="486384">
                <a:moveTo>
                  <a:pt x="0" y="486384"/>
                </a:moveTo>
                <a:lnTo>
                  <a:pt x="1044143" y="486384"/>
                </a:lnTo>
                <a:lnTo>
                  <a:pt x="1044143" y="0"/>
                </a:lnTo>
                <a:lnTo>
                  <a:pt x="0" y="0"/>
                </a:lnTo>
                <a:lnTo>
                  <a:pt x="0" y="486384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2" name="object 102"/>
          <p:cNvSpPr/>
          <p:nvPr/>
        </p:nvSpPr>
        <p:spPr>
          <a:xfrm>
            <a:off x="6415659" y="2359050"/>
            <a:ext cx="1044130" cy="486384"/>
          </a:xfrm>
          <a:custGeom>
            <a:avLst/>
            <a:gdLst/>
            <a:ahLst/>
            <a:cxnLst/>
            <a:rect l="l" t="t" r="r" b="b"/>
            <a:pathLst>
              <a:path w="1044130" h="486384">
                <a:moveTo>
                  <a:pt x="0" y="486384"/>
                </a:moveTo>
                <a:lnTo>
                  <a:pt x="1044130" y="486384"/>
                </a:lnTo>
                <a:lnTo>
                  <a:pt x="1044130" y="0"/>
                </a:lnTo>
                <a:lnTo>
                  <a:pt x="0" y="0"/>
                </a:lnTo>
                <a:lnTo>
                  <a:pt x="0" y="486384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3" name="object 103"/>
          <p:cNvSpPr/>
          <p:nvPr/>
        </p:nvSpPr>
        <p:spPr>
          <a:xfrm>
            <a:off x="7459853" y="2359050"/>
            <a:ext cx="1044143" cy="486384"/>
          </a:xfrm>
          <a:custGeom>
            <a:avLst/>
            <a:gdLst/>
            <a:ahLst/>
            <a:cxnLst/>
            <a:rect l="l" t="t" r="r" b="b"/>
            <a:pathLst>
              <a:path w="1044143" h="486384">
                <a:moveTo>
                  <a:pt x="0" y="486384"/>
                </a:moveTo>
                <a:lnTo>
                  <a:pt x="1044143" y="486384"/>
                </a:lnTo>
                <a:lnTo>
                  <a:pt x="1044143" y="0"/>
                </a:lnTo>
                <a:lnTo>
                  <a:pt x="0" y="0"/>
                </a:lnTo>
                <a:lnTo>
                  <a:pt x="0" y="486384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4" name="object 104"/>
          <p:cNvSpPr/>
          <p:nvPr/>
        </p:nvSpPr>
        <p:spPr>
          <a:xfrm>
            <a:off x="441426" y="2845396"/>
            <a:ext cx="1797685" cy="384975"/>
          </a:xfrm>
          <a:custGeom>
            <a:avLst/>
            <a:gdLst/>
            <a:ahLst/>
            <a:cxnLst/>
            <a:rect l="l" t="t" r="r" b="b"/>
            <a:pathLst>
              <a:path w="1797685" h="384975">
                <a:moveTo>
                  <a:pt x="0" y="384975"/>
                </a:moveTo>
                <a:lnTo>
                  <a:pt x="1797685" y="384975"/>
                </a:lnTo>
                <a:lnTo>
                  <a:pt x="1797685" y="0"/>
                </a:lnTo>
                <a:lnTo>
                  <a:pt x="0" y="0"/>
                </a:lnTo>
                <a:lnTo>
                  <a:pt x="0" y="384975"/>
                </a:lnTo>
                <a:close/>
              </a:path>
            </a:pathLst>
          </a:custGeom>
          <a:solidFill>
            <a:srgbClr val="CFD7D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5" name="object 105"/>
          <p:cNvSpPr/>
          <p:nvPr/>
        </p:nvSpPr>
        <p:spPr>
          <a:xfrm>
            <a:off x="2239137" y="2845396"/>
            <a:ext cx="1044143" cy="384975"/>
          </a:xfrm>
          <a:custGeom>
            <a:avLst/>
            <a:gdLst/>
            <a:ahLst/>
            <a:cxnLst/>
            <a:rect l="l" t="t" r="r" b="b"/>
            <a:pathLst>
              <a:path w="1044143" h="384975">
                <a:moveTo>
                  <a:pt x="0" y="384975"/>
                </a:moveTo>
                <a:lnTo>
                  <a:pt x="1044143" y="384975"/>
                </a:lnTo>
                <a:lnTo>
                  <a:pt x="1044143" y="0"/>
                </a:lnTo>
                <a:lnTo>
                  <a:pt x="0" y="0"/>
                </a:lnTo>
                <a:lnTo>
                  <a:pt x="0" y="384975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6" name="object 106"/>
          <p:cNvSpPr/>
          <p:nvPr/>
        </p:nvSpPr>
        <p:spPr>
          <a:xfrm>
            <a:off x="3283330" y="2845396"/>
            <a:ext cx="1044143" cy="384975"/>
          </a:xfrm>
          <a:custGeom>
            <a:avLst/>
            <a:gdLst/>
            <a:ahLst/>
            <a:cxnLst/>
            <a:rect l="l" t="t" r="r" b="b"/>
            <a:pathLst>
              <a:path w="1044143" h="384975">
                <a:moveTo>
                  <a:pt x="0" y="384975"/>
                </a:moveTo>
                <a:lnTo>
                  <a:pt x="1044143" y="384975"/>
                </a:lnTo>
                <a:lnTo>
                  <a:pt x="1044143" y="0"/>
                </a:lnTo>
                <a:lnTo>
                  <a:pt x="0" y="0"/>
                </a:lnTo>
                <a:lnTo>
                  <a:pt x="0" y="384975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7" name="object 107"/>
          <p:cNvSpPr/>
          <p:nvPr/>
        </p:nvSpPr>
        <p:spPr>
          <a:xfrm>
            <a:off x="4327398" y="2845396"/>
            <a:ext cx="1044130" cy="384975"/>
          </a:xfrm>
          <a:custGeom>
            <a:avLst/>
            <a:gdLst/>
            <a:ahLst/>
            <a:cxnLst/>
            <a:rect l="l" t="t" r="r" b="b"/>
            <a:pathLst>
              <a:path w="1044130" h="384975">
                <a:moveTo>
                  <a:pt x="0" y="384975"/>
                </a:moveTo>
                <a:lnTo>
                  <a:pt x="1044130" y="384975"/>
                </a:lnTo>
                <a:lnTo>
                  <a:pt x="1044130" y="0"/>
                </a:lnTo>
                <a:lnTo>
                  <a:pt x="0" y="0"/>
                </a:lnTo>
                <a:lnTo>
                  <a:pt x="0" y="384975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8" name="object 108"/>
          <p:cNvSpPr/>
          <p:nvPr/>
        </p:nvSpPr>
        <p:spPr>
          <a:xfrm>
            <a:off x="5371592" y="2845396"/>
            <a:ext cx="1044143" cy="384975"/>
          </a:xfrm>
          <a:custGeom>
            <a:avLst/>
            <a:gdLst/>
            <a:ahLst/>
            <a:cxnLst/>
            <a:rect l="l" t="t" r="r" b="b"/>
            <a:pathLst>
              <a:path w="1044143" h="384975">
                <a:moveTo>
                  <a:pt x="0" y="384975"/>
                </a:moveTo>
                <a:lnTo>
                  <a:pt x="1044143" y="384975"/>
                </a:lnTo>
                <a:lnTo>
                  <a:pt x="1044143" y="0"/>
                </a:lnTo>
                <a:lnTo>
                  <a:pt x="0" y="0"/>
                </a:lnTo>
                <a:lnTo>
                  <a:pt x="0" y="384975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9" name="object 109"/>
          <p:cNvSpPr/>
          <p:nvPr/>
        </p:nvSpPr>
        <p:spPr>
          <a:xfrm>
            <a:off x="6415659" y="2845396"/>
            <a:ext cx="1044130" cy="384975"/>
          </a:xfrm>
          <a:custGeom>
            <a:avLst/>
            <a:gdLst/>
            <a:ahLst/>
            <a:cxnLst/>
            <a:rect l="l" t="t" r="r" b="b"/>
            <a:pathLst>
              <a:path w="1044130" h="384975">
                <a:moveTo>
                  <a:pt x="0" y="384975"/>
                </a:moveTo>
                <a:lnTo>
                  <a:pt x="1044130" y="384975"/>
                </a:lnTo>
                <a:lnTo>
                  <a:pt x="1044130" y="0"/>
                </a:lnTo>
                <a:lnTo>
                  <a:pt x="0" y="0"/>
                </a:lnTo>
                <a:lnTo>
                  <a:pt x="0" y="384975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0" name="object 110"/>
          <p:cNvSpPr/>
          <p:nvPr/>
        </p:nvSpPr>
        <p:spPr>
          <a:xfrm>
            <a:off x="7459853" y="2845396"/>
            <a:ext cx="1044143" cy="384975"/>
          </a:xfrm>
          <a:custGeom>
            <a:avLst/>
            <a:gdLst/>
            <a:ahLst/>
            <a:cxnLst/>
            <a:rect l="l" t="t" r="r" b="b"/>
            <a:pathLst>
              <a:path w="1044143" h="384975">
                <a:moveTo>
                  <a:pt x="0" y="384975"/>
                </a:moveTo>
                <a:lnTo>
                  <a:pt x="1044143" y="384975"/>
                </a:lnTo>
                <a:lnTo>
                  <a:pt x="1044143" y="0"/>
                </a:lnTo>
                <a:lnTo>
                  <a:pt x="0" y="0"/>
                </a:lnTo>
                <a:lnTo>
                  <a:pt x="0" y="384975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1" name="object 111"/>
          <p:cNvSpPr/>
          <p:nvPr/>
        </p:nvSpPr>
        <p:spPr>
          <a:xfrm>
            <a:off x="441426" y="3230333"/>
            <a:ext cx="1797685" cy="384975"/>
          </a:xfrm>
          <a:custGeom>
            <a:avLst/>
            <a:gdLst/>
            <a:ahLst/>
            <a:cxnLst/>
            <a:rect l="l" t="t" r="r" b="b"/>
            <a:pathLst>
              <a:path w="1797685" h="384975">
                <a:moveTo>
                  <a:pt x="0" y="384975"/>
                </a:moveTo>
                <a:lnTo>
                  <a:pt x="1797685" y="384975"/>
                </a:lnTo>
                <a:lnTo>
                  <a:pt x="1797685" y="0"/>
                </a:lnTo>
                <a:lnTo>
                  <a:pt x="0" y="0"/>
                </a:lnTo>
                <a:lnTo>
                  <a:pt x="0" y="384975"/>
                </a:lnTo>
                <a:close/>
              </a:path>
            </a:pathLst>
          </a:custGeom>
          <a:solidFill>
            <a:srgbClr val="CFD7D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2" name="object 112"/>
          <p:cNvSpPr/>
          <p:nvPr/>
        </p:nvSpPr>
        <p:spPr>
          <a:xfrm>
            <a:off x="2239137" y="3230333"/>
            <a:ext cx="1044143" cy="384975"/>
          </a:xfrm>
          <a:custGeom>
            <a:avLst/>
            <a:gdLst/>
            <a:ahLst/>
            <a:cxnLst/>
            <a:rect l="l" t="t" r="r" b="b"/>
            <a:pathLst>
              <a:path w="1044143" h="384975">
                <a:moveTo>
                  <a:pt x="0" y="384975"/>
                </a:moveTo>
                <a:lnTo>
                  <a:pt x="1044143" y="384975"/>
                </a:lnTo>
                <a:lnTo>
                  <a:pt x="1044143" y="0"/>
                </a:lnTo>
                <a:lnTo>
                  <a:pt x="0" y="0"/>
                </a:lnTo>
                <a:lnTo>
                  <a:pt x="0" y="384975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3" name="object 113"/>
          <p:cNvSpPr/>
          <p:nvPr/>
        </p:nvSpPr>
        <p:spPr>
          <a:xfrm>
            <a:off x="3283330" y="3230333"/>
            <a:ext cx="1044143" cy="384975"/>
          </a:xfrm>
          <a:custGeom>
            <a:avLst/>
            <a:gdLst/>
            <a:ahLst/>
            <a:cxnLst/>
            <a:rect l="l" t="t" r="r" b="b"/>
            <a:pathLst>
              <a:path w="1044143" h="384975">
                <a:moveTo>
                  <a:pt x="0" y="384975"/>
                </a:moveTo>
                <a:lnTo>
                  <a:pt x="1044143" y="384975"/>
                </a:lnTo>
                <a:lnTo>
                  <a:pt x="1044143" y="0"/>
                </a:lnTo>
                <a:lnTo>
                  <a:pt x="0" y="0"/>
                </a:lnTo>
                <a:lnTo>
                  <a:pt x="0" y="384975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4" name="object 114"/>
          <p:cNvSpPr/>
          <p:nvPr/>
        </p:nvSpPr>
        <p:spPr>
          <a:xfrm>
            <a:off x="4327398" y="3230333"/>
            <a:ext cx="1044130" cy="384975"/>
          </a:xfrm>
          <a:custGeom>
            <a:avLst/>
            <a:gdLst/>
            <a:ahLst/>
            <a:cxnLst/>
            <a:rect l="l" t="t" r="r" b="b"/>
            <a:pathLst>
              <a:path w="1044130" h="384975">
                <a:moveTo>
                  <a:pt x="0" y="384975"/>
                </a:moveTo>
                <a:lnTo>
                  <a:pt x="1044130" y="384975"/>
                </a:lnTo>
                <a:lnTo>
                  <a:pt x="1044130" y="0"/>
                </a:lnTo>
                <a:lnTo>
                  <a:pt x="0" y="0"/>
                </a:lnTo>
                <a:lnTo>
                  <a:pt x="0" y="384975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5" name="object 115"/>
          <p:cNvSpPr/>
          <p:nvPr/>
        </p:nvSpPr>
        <p:spPr>
          <a:xfrm>
            <a:off x="5371592" y="3230333"/>
            <a:ext cx="1044143" cy="384975"/>
          </a:xfrm>
          <a:custGeom>
            <a:avLst/>
            <a:gdLst/>
            <a:ahLst/>
            <a:cxnLst/>
            <a:rect l="l" t="t" r="r" b="b"/>
            <a:pathLst>
              <a:path w="1044143" h="384975">
                <a:moveTo>
                  <a:pt x="0" y="384975"/>
                </a:moveTo>
                <a:lnTo>
                  <a:pt x="1044143" y="384975"/>
                </a:lnTo>
                <a:lnTo>
                  <a:pt x="1044143" y="0"/>
                </a:lnTo>
                <a:lnTo>
                  <a:pt x="0" y="0"/>
                </a:lnTo>
                <a:lnTo>
                  <a:pt x="0" y="384975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6" name="object 116"/>
          <p:cNvSpPr/>
          <p:nvPr/>
        </p:nvSpPr>
        <p:spPr>
          <a:xfrm>
            <a:off x="6415659" y="3230333"/>
            <a:ext cx="1044130" cy="384975"/>
          </a:xfrm>
          <a:custGeom>
            <a:avLst/>
            <a:gdLst/>
            <a:ahLst/>
            <a:cxnLst/>
            <a:rect l="l" t="t" r="r" b="b"/>
            <a:pathLst>
              <a:path w="1044130" h="384975">
                <a:moveTo>
                  <a:pt x="0" y="384975"/>
                </a:moveTo>
                <a:lnTo>
                  <a:pt x="1044130" y="384975"/>
                </a:lnTo>
                <a:lnTo>
                  <a:pt x="1044130" y="0"/>
                </a:lnTo>
                <a:lnTo>
                  <a:pt x="0" y="0"/>
                </a:lnTo>
                <a:lnTo>
                  <a:pt x="0" y="384975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7" name="object 117"/>
          <p:cNvSpPr/>
          <p:nvPr/>
        </p:nvSpPr>
        <p:spPr>
          <a:xfrm>
            <a:off x="7459853" y="3230333"/>
            <a:ext cx="1044143" cy="384975"/>
          </a:xfrm>
          <a:custGeom>
            <a:avLst/>
            <a:gdLst/>
            <a:ahLst/>
            <a:cxnLst/>
            <a:rect l="l" t="t" r="r" b="b"/>
            <a:pathLst>
              <a:path w="1044143" h="384975">
                <a:moveTo>
                  <a:pt x="0" y="384975"/>
                </a:moveTo>
                <a:lnTo>
                  <a:pt x="1044143" y="384975"/>
                </a:lnTo>
                <a:lnTo>
                  <a:pt x="1044143" y="0"/>
                </a:lnTo>
                <a:lnTo>
                  <a:pt x="0" y="0"/>
                </a:lnTo>
                <a:lnTo>
                  <a:pt x="0" y="384975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8" name="object 118"/>
          <p:cNvSpPr/>
          <p:nvPr/>
        </p:nvSpPr>
        <p:spPr>
          <a:xfrm>
            <a:off x="441426" y="3615359"/>
            <a:ext cx="1797685" cy="384962"/>
          </a:xfrm>
          <a:custGeom>
            <a:avLst/>
            <a:gdLst/>
            <a:ahLst/>
            <a:cxnLst/>
            <a:rect l="l" t="t" r="r" b="b"/>
            <a:pathLst>
              <a:path w="1797685" h="384962">
                <a:moveTo>
                  <a:pt x="0" y="384962"/>
                </a:moveTo>
                <a:lnTo>
                  <a:pt x="1797685" y="384962"/>
                </a:lnTo>
                <a:lnTo>
                  <a:pt x="1797685" y="0"/>
                </a:lnTo>
                <a:lnTo>
                  <a:pt x="0" y="0"/>
                </a:lnTo>
                <a:lnTo>
                  <a:pt x="0" y="384962"/>
                </a:lnTo>
                <a:close/>
              </a:path>
            </a:pathLst>
          </a:custGeom>
          <a:solidFill>
            <a:srgbClr val="CFD7D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9" name="object 119"/>
          <p:cNvSpPr/>
          <p:nvPr/>
        </p:nvSpPr>
        <p:spPr>
          <a:xfrm>
            <a:off x="2239137" y="3615359"/>
            <a:ext cx="1044143" cy="384962"/>
          </a:xfrm>
          <a:custGeom>
            <a:avLst/>
            <a:gdLst/>
            <a:ahLst/>
            <a:cxnLst/>
            <a:rect l="l" t="t" r="r" b="b"/>
            <a:pathLst>
              <a:path w="1044143" h="384962">
                <a:moveTo>
                  <a:pt x="0" y="384962"/>
                </a:moveTo>
                <a:lnTo>
                  <a:pt x="1044143" y="384962"/>
                </a:lnTo>
                <a:lnTo>
                  <a:pt x="1044143" y="0"/>
                </a:lnTo>
                <a:lnTo>
                  <a:pt x="0" y="0"/>
                </a:lnTo>
                <a:lnTo>
                  <a:pt x="0" y="384962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0" name="object 120"/>
          <p:cNvSpPr/>
          <p:nvPr/>
        </p:nvSpPr>
        <p:spPr>
          <a:xfrm>
            <a:off x="3283330" y="3615359"/>
            <a:ext cx="1044143" cy="384962"/>
          </a:xfrm>
          <a:custGeom>
            <a:avLst/>
            <a:gdLst/>
            <a:ahLst/>
            <a:cxnLst/>
            <a:rect l="l" t="t" r="r" b="b"/>
            <a:pathLst>
              <a:path w="1044143" h="384962">
                <a:moveTo>
                  <a:pt x="0" y="384962"/>
                </a:moveTo>
                <a:lnTo>
                  <a:pt x="1044143" y="384962"/>
                </a:lnTo>
                <a:lnTo>
                  <a:pt x="1044143" y="0"/>
                </a:lnTo>
                <a:lnTo>
                  <a:pt x="0" y="0"/>
                </a:lnTo>
                <a:lnTo>
                  <a:pt x="0" y="384962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1" name="object 121"/>
          <p:cNvSpPr/>
          <p:nvPr/>
        </p:nvSpPr>
        <p:spPr>
          <a:xfrm>
            <a:off x="4327398" y="3615359"/>
            <a:ext cx="1044130" cy="384962"/>
          </a:xfrm>
          <a:custGeom>
            <a:avLst/>
            <a:gdLst/>
            <a:ahLst/>
            <a:cxnLst/>
            <a:rect l="l" t="t" r="r" b="b"/>
            <a:pathLst>
              <a:path w="1044130" h="384962">
                <a:moveTo>
                  <a:pt x="0" y="384962"/>
                </a:moveTo>
                <a:lnTo>
                  <a:pt x="1044130" y="384962"/>
                </a:lnTo>
                <a:lnTo>
                  <a:pt x="1044130" y="0"/>
                </a:lnTo>
                <a:lnTo>
                  <a:pt x="0" y="0"/>
                </a:lnTo>
                <a:lnTo>
                  <a:pt x="0" y="384962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2" name="object 122"/>
          <p:cNvSpPr/>
          <p:nvPr/>
        </p:nvSpPr>
        <p:spPr>
          <a:xfrm>
            <a:off x="5371592" y="3615359"/>
            <a:ext cx="1044143" cy="384962"/>
          </a:xfrm>
          <a:custGeom>
            <a:avLst/>
            <a:gdLst/>
            <a:ahLst/>
            <a:cxnLst/>
            <a:rect l="l" t="t" r="r" b="b"/>
            <a:pathLst>
              <a:path w="1044143" h="384962">
                <a:moveTo>
                  <a:pt x="0" y="384962"/>
                </a:moveTo>
                <a:lnTo>
                  <a:pt x="1044143" y="384962"/>
                </a:lnTo>
                <a:lnTo>
                  <a:pt x="1044143" y="0"/>
                </a:lnTo>
                <a:lnTo>
                  <a:pt x="0" y="0"/>
                </a:lnTo>
                <a:lnTo>
                  <a:pt x="0" y="384962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3" name="object 123"/>
          <p:cNvSpPr/>
          <p:nvPr/>
        </p:nvSpPr>
        <p:spPr>
          <a:xfrm>
            <a:off x="6415659" y="3615359"/>
            <a:ext cx="1044130" cy="384962"/>
          </a:xfrm>
          <a:custGeom>
            <a:avLst/>
            <a:gdLst/>
            <a:ahLst/>
            <a:cxnLst/>
            <a:rect l="l" t="t" r="r" b="b"/>
            <a:pathLst>
              <a:path w="1044130" h="384962">
                <a:moveTo>
                  <a:pt x="0" y="384962"/>
                </a:moveTo>
                <a:lnTo>
                  <a:pt x="1044130" y="384962"/>
                </a:lnTo>
                <a:lnTo>
                  <a:pt x="1044130" y="0"/>
                </a:lnTo>
                <a:lnTo>
                  <a:pt x="0" y="0"/>
                </a:lnTo>
                <a:lnTo>
                  <a:pt x="0" y="384962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4" name="object 124"/>
          <p:cNvSpPr/>
          <p:nvPr/>
        </p:nvSpPr>
        <p:spPr>
          <a:xfrm>
            <a:off x="7459853" y="3615359"/>
            <a:ext cx="1044143" cy="384962"/>
          </a:xfrm>
          <a:custGeom>
            <a:avLst/>
            <a:gdLst/>
            <a:ahLst/>
            <a:cxnLst/>
            <a:rect l="l" t="t" r="r" b="b"/>
            <a:pathLst>
              <a:path w="1044143" h="384962">
                <a:moveTo>
                  <a:pt x="0" y="384962"/>
                </a:moveTo>
                <a:lnTo>
                  <a:pt x="1044143" y="384962"/>
                </a:lnTo>
                <a:lnTo>
                  <a:pt x="1044143" y="0"/>
                </a:lnTo>
                <a:lnTo>
                  <a:pt x="0" y="0"/>
                </a:lnTo>
                <a:lnTo>
                  <a:pt x="0" y="384962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5" name="object 125"/>
          <p:cNvSpPr/>
          <p:nvPr/>
        </p:nvSpPr>
        <p:spPr>
          <a:xfrm>
            <a:off x="2239137" y="814451"/>
            <a:ext cx="0" cy="3190633"/>
          </a:xfrm>
          <a:custGeom>
            <a:avLst/>
            <a:gdLst/>
            <a:ahLst/>
            <a:cxnLst/>
            <a:rect l="l" t="t" r="r" b="b"/>
            <a:pathLst>
              <a:path w="0" h="3190633">
                <a:moveTo>
                  <a:pt x="0" y="0"/>
                </a:moveTo>
                <a:lnTo>
                  <a:pt x="0" y="3190633"/>
                </a:lnTo>
              </a:path>
            </a:pathLst>
          </a:custGeom>
          <a:ln w="9525">
            <a:solidFill>
              <a:srgbClr val="9E9E9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6" name="object 126"/>
          <p:cNvSpPr/>
          <p:nvPr/>
        </p:nvSpPr>
        <p:spPr>
          <a:xfrm>
            <a:off x="3283330" y="814451"/>
            <a:ext cx="0" cy="3190633"/>
          </a:xfrm>
          <a:custGeom>
            <a:avLst/>
            <a:gdLst/>
            <a:ahLst/>
            <a:cxnLst/>
            <a:rect l="l" t="t" r="r" b="b"/>
            <a:pathLst>
              <a:path w="0" h="3190633">
                <a:moveTo>
                  <a:pt x="0" y="0"/>
                </a:moveTo>
                <a:lnTo>
                  <a:pt x="0" y="3190633"/>
                </a:lnTo>
              </a:path>
            </a:pathLst>
          </a:custGeom>
          <a:ln w="9525">
            <a:solidFill>
              <a:srgbClr val="9E9E9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7" name="object 127"/>
          <p:cNvSpPr/>
          <p:nvPr/>
        </p:nvSpPr>
        <p:spPr>
          <a:xfrm>
            <a:off x="4327398" y="814451"/>
            <a:ext cx="0" cy="3190633"/>
          </a:xfrm>
          <a:custGeom>
            <a:avLst/>
            <a:gdLst/>
            <a:ahLst/>
            <a:cxnLst/>
            <a:rect l="l" t="t" r="r" b="b"/>
            <a:pathLst>
              <a:path w="0" h="3190633">
                <a:moveTo>
                  <a:pt x="0" y="0"/>
                </a:moveTo>
                <a:lnTo>
                  <a:pt x="0" y="3190633"/>
                </a:lnTo>
              </a:path>
            </a:pathLst>
          </a:custGeom>
          <a:ln w="9525">
            <a:solidFill>
              <a:srgbClr val="9E9E9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8" name="object 128"/>
          <p:cNvSpPr/>
          <p:nvPr/>
        </p:nvSpPr>
        <p:spPr>
          <a:xfrm>
            <a:off x="5371592" y="814451"/>
            <a:ext cx="0" cy="3190633"/>
          </a:xfrm>
          <a:custGeom>
            <a:avLst/>
            <a:gdLst/>
            <a:ahLst/>
            <a:cxnLst/>
            <a:rect l="l" t="t" r="r" b="b"/>
            <a:pathLst>
              <a:path w="0" h="3190633">
                <a:moveTo>
                  <a:pt x="0" y="0"/>
                </a:moveTo>
                <a:lnTo>
                  <a:pt x="0" y="3190633"/>
                </a:lnTo>
              </a:path>
            </a:pathLst>
          </a:custGeom>
          <a:ln w="9525">
            <a:solidFill>
              <a:srgbClr val="9E9E9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9" name="object 129"/>
          <p:cNvSpPr/>
          <p:nvPr/>
        </p:nvSpPr>
        <p:spPr>
          <a:xfrm>
            <a:off x="6415659" y="814451"/>
            <a:ext cx="0" cy="3190633"/>
          </a:xfrm>
          <a:custGeom>
            <a:avLst/>
            <a:gdLst/>
            <a:ahLst/>
            <a:cxnLst/>
            <a:rect l="l" t="t" r="r" b="b"/>
            <a:pathLst>
              <a:path w="0" h="3190633">
                <a:moveTo>
                  <a:pt x="0" y="0"/>
                </a:moveTo>
                <a:lnTo>
                  <a:pt x="0" y="3190633"/>
                </a:lnTo>
              </a:path>
            </a:pathLst>
          </a:custGeom>
          <a:ln w="9525">
            <a:solidFill>
              <a:srgbClr val="9E9E9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0" name="object 130"/>
          <p:cNvSpPr/>
          <p:nvPr/>
        </p:nvSpPr>
        <p:spPr>
          <a:xfrm>
            <a:off x="7459853" y="814451"/>
            <a:ext cx="0" cy="3190633"/>
          </a:xfrm>
          <a:custGeom>
            <a:avLst/>
            <a:gdLst/>
            <a:ahLst/>
            <a:cxnLst/>
            <a:rect l="l" t="t" r="r" b="b"/>
            <a:pathLst>
              <a:path w="0" h="3190633">
                <a:moveTo>
                  <a:pt x="0" y="0"/>
                </a:moveTo>
                <a:lnTo>
                  <a:pt x="0" y="3190633"/>
                </a:lnTo>
              </a:path>
            </a:pathLst>
          </a:custGeom>
          <a:ln w="9525">
            <a:solidFill>
              <a:srgbClr val="9E9E9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1" name="object 131"/>
          <p:cNvSpPr/>
          <p:nvPr/>
        </p:nvSpPr>
        <p:spPr>
          <a:xfrm>
            <a:off x="436664" y="1204087"/>
            <a:ext cx="8072081" cy="0"/>
          </a:xfrm>
          <a:custGeom>
            <a:avLst/>
            <a:gdLst/>
            <a:ahLst/>
            <a:cxnLst/>
            <a:rect l="l" t="t" r="r" b="b"/>
            <a:pathLst>
              <a:path w="8072081" h="0">
                <a:moveTo>
                  <a:pt x="0" y="0"/>
                </a:moveTo>
                <a:lnTo>
                  <a:pt x="8072081" y="0"/>
                </a:lnTo>
              </a:path>
            </a:pathLst>
          </a:custGeom>
          <a:ln w="9525">
            <a:solidFill>
              <a:srgbClr val="9E9E9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2" name="object 132"/>
          <p:cNvSpPr/>
          <p:nvPr/>
        </p:nvSpPr>
        <p:spPr>
          <a:xfrm>
            <a:off x="436664" y="1589151"/>
            <a:ext cx="8072081" cy="0"/>
          </a:xfrm>
          <a:custGeom>
            <a:avLst/>
            <a:gdLst/>
            <a:ahLst/>
            <a:cxnLst/>
            <a:rect l="l" t="t" r="r" b="b"/>
            <a:pathLst>
              <a:path w="8072081" h="0">
                <a:moveTo>
                  <a:pt x="0" y="0"/>
                </a:moveTo>
                <a:lnTo>
                  <a:pt x="8072081" y="0"/>
                </a:lnTo>
              </a:path>
            </a:pathLst>
          </a:custGeom>
          <a:ln w="9525">
            <a:solidFill>
              <a:srgbClr val="9E9E9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3" name="object 133"/>
          <p:cNvSpPr/>
          <p:nvPr/>
        </p:nvSpPr>
        <p:spPr>
          <a:xfrm>
            <a:off x="436664" y="1974088"/>
            <a:ext cx="8072081" cy="0"/>
          </a:xfrm>
          <a:custGeom>
            <a:avLst/>
            <a:gdLst/>
            <a:ahLst/>
            <a:cxnLst/>
            <a:rect l="l" t="t" r="r" b="b"/>
            <a:pathLst>
              <a:path w="8072081" h="0">
                <a:moveTo>
                  <a:pt x="0" y="0"/>
                </a:moveTo>
                <a:lnTo>
                  <a:pt x="8072081" y="0"/>
                </a:lnTo>
              </a:path>
            </a:pathLst>
          </a:custGeom>
          <a:ln w="9525">
            <a:solidFill>
              <a:srgbClr val="9E9E9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4" name="object 134"/>
          <p:cNvSpPr/>
          <p:nvPr/>
        </p:nvSpPr>
        <p:spPr>
          <a:xfrm>
            <a:off x="436664" y="2359025"/>
            <a:ext cx="8072081" cy="0"/>
          </a:xfrm>
          <a:custGeom>
            <a:avLst/>
            <a:gdLst/>
            <a:ahLst/>
            <a:cxnLst/>
            <a:rect l="l" t="t" r="r" b="b"/>
            <a:pathLst>
              <a:path w="8072081" h="0">
                <a:moveTo>
                  <a:pt x="0" y="0"/>
                </a:moveTo>
                <a:lnTo>
                  <a:pt x="8072081" y="0"/>
                </a:lnTo>
              </a:path>
            </a:pathLst>
          </a:custGeom>
          <a:ln w="9525">
            <a:solidFill>
              <a:srgbClr val="9E9E9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5" name="object 135"/>
          <p:cNvSpPr/>
          <p:nvPr/>
        </p:nvSpPr>
        <p:spPr>
          <a:xfrm>
            <a:off x="436664" y="2845435"/>
            <a:ext cx="8072081" cy="0"/>
          </a:xfrm>
          <a:custGeom>
            <a:avLst/>
            <a:gdLst/>
            <a:ahLst/>
            <a:cxnLst/>
            <a:rect l="l" t="t" r="r" b="b"/>
            <a:pathLst>
              <a:path w="8072081" h="0">
                <a:moveTo>
                  <a:pt x="0" y="0"/>
                </a:moveTo>
                <a:lnTo>
                  <a:pt x="8072081" y="0"/>
                </a:lnTo>
              </a:path>
            </a:pathLst>
          </a:custGeom>
          <a:ln w="9525">
            <a:solidFill>
              <a:srgbClr val="9E9E9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6" name="object 136"/>
          <p:cNvSpPr/>
          <p:nvPr/>
        </p:nvSpPr>
        <p:spPr>
          <a:xfrm>
            <a:off x="436664" y="3230372"/>
            <a:ext cx="8072081" cy="0"/>
          </a:xfrm>
          <a:custGeom>
            <a:avLst/>
            <a:gdLst/>
            <a:ahLst/>
            <a:cxnLst/>
            <a:rect l="l" t="t" r="r" b="b"/>
            <a:pathLst>
              <a:path w="8072081" h="0">
                <a:moveTo>
                  <a:pt x="0" y="0"/>
                </a:moveTo>
                <a:lnTo>
                  <a:pt x="8072081" y="0"/>
                </a:lnTo>
              </a:path>
            </a:pathLst>
          </a:custGeom>
          <a:ln w="9525">
            <a:solidFill>
              <a:srgbClr val="9E9E9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7" name="object 137"/>
          <p:cNvSpPr/>
          <p:nvPr/>
        </p:nvSpPr>
        <p:spPr>
          <a:xfrm>
            <a:off x="436664" y="3615309"/>
            <a:ext cx="8072081" cy="0"/>
          </a:xfrm>
          <a:custGeom>
            <a:avLst/>
            <a:gdLst/>
            <a:ahLst/>
            <a:cxnLst/>
            <a:rect l="l" t="t" r="r" b="b"/>
            <a:pathLst>
              <a:path w="8072081" h="0">
                <a:moveTo>
                  <a:pt x="0" y="0"/>
                </a:moveTo>
                <a:lnTo>
                  <a:pt x="8072081" y="0"/>
                </a:lnTo>
              </a:path>
            </a:pathLst>
          </a:custGeom>
          <a:ln w="9525">
            <a:solidFill>
              <a:srgbClr val="9E9E9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8" name="object 138"/>
          <p:cNvSpPr/>
          <p:nvPr/>
        </p:nvSpPr>
        <p:spPr>
          <a:xfrm>
            <a:off x="441426" y="814451"/>
            <a:ext cx="0" cy="3190633"/>
          </a:xfrm>
          <a:custGeom>
            <a:avLst/>
            <a:gdLst/>
            <a:ahLst/>
            <a:cxnLst/>
            <a:rect l="l" t="t" r="r" b="b"/>
            <a:pathLst>
              <a:path w="0" h="3190633">
                <a:moveTo>
                  <a:pt x="0" y="0"/>
                </a:moveTo>
                <a:lnTo>
                  <a:pt x="0" y="3190633"/>
                </a:lnTo>
              </a:path>
            </a:pathLst>
          </a:custGeom>
          <a:ln w="9525">
            <a:solidFill>
              <a:srgbClr val="9E9E9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9" name="object 139"/>
          <p:cNvSpPr/>
          <p:nvPr/>
        </p:nvSpPr>
        <p:spPr>
          <a:xfrm>
            <a:off x="8503920" y="814451"/>
            <a:ext cx="0" cy="3190633"/>
          </a:xfrm>
          <a:custGeom>
            <a:avLst/>
            <a:gdLst/>
            <a:ahLst/>
            <a:cxnLst/>
            <a:rect l="l" t="t" r="r" b="b"/>
            <a:pathLst>
              <a:path w="0" h="3190633">
                <a:moveTo>
                  <a:pt x="0" y="0"/>
                </a:moveTo>
                <a:lnTo>
                  <a:pt x="0" y="3190633"/>
                </a:lnTo>
              </a:path>
            </a:pathLst>
          </a:custGeom>
          <a:ln w="9525">
            <a:solidFill>
              <a:srgbClr val="9E9E9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0" name="object 140"/>
          <p:cNvSpPr/>
          <p:nvPr/>
        </p:nvSpPr>
        <p:spPr>
          <a:xfrm>
            <a:off x="436664" y="819150"/>
            <a:ext cx="8072081" cy="0"/>
          </a:xfrm>
          <a:custGeom>
            <a:avLst/>
            <a:gdLst/>
            <a:ahLst/>
            <a:cxnLst/>
            <a:rect l="l" t="t" r="r" b="b"/>
            <a:pathLst>
              <a:path w="8072081" h="0">
                <a:moveTo>
                  <a:pt x="0" y="0"/>
                </a:moveTo>
                <a:lnTo>
                  <a:pt x="8072081" y="0"/>
                </a:lnTo>
              </a:path>
            </a:pathLst>
          </a:custGeom>
          <a:ln w="9525">
            <a:solidFill>
              <a:srgbClr val="9E9E9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1" name="object 141"/>
          <p:cNvSpPr/>
          <p:nvPr/>
        </p:nvSpPr>
        <p:spPr>
          <a:xfrm>
            <a:off x="436664" y="4000322"/>
            <a:ext cx="8072081" cy="0"/>
          </a:xfrm>
          <a:custGeom>
            <a:avLst/>
            <a:gdLst/>
            <a:ahLst/>
            <a:cxnLst/>
            <a:rect l="l" t="t" r="r" b="b"/>
            <a:pathLst>
              <a:path w="8072081" h="0">
                <a:moveTo>
                  <a:pt x="0" y="0"/>
                </a:moveTo>
                <a:lnTo>
                  <a:pt x="8072081" y="0"/>
                </a:lnTo>
              </a:path>
            </a:pathLst>
          </a:custGeom>
          <a:ln w="9525">
            <a:solidFill>
              <a:srgbClr val="9E9E9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2" name="object 142"/>
          <p:cNvSpPr/>
          <p:nvPr/>
        </p:nvSpPr>
        <p:spPr>
          <a:xfrm>
            <a:off x="457200" y="4019550"/>
            <a:ext cx="1346200" cy="433616"/>
          </a:xfrm>
          <a:custGeom>
            <a:avLst/>
            <a:gdLst/>
            <a:ahLst/>
            <a:cxnLst/>
            <a:rect l="l" t="t" r="r" b="b"/>
            <a:pathLst>
              <a:path w="1346200" h="433616">
                <a:moveTo>
                  <a:pt x="0" y="433616"/>
                </a:moveTo>
                <a:lnTo>
                  <a:pt x="1346200" y="433616"/>
                </a:lnTo>
                <a:lnTo>
                  <a:pt x="1346200" y="0"/>
                </a:lnTo>
                <a:lnTo>
                  <a:pt x="0" y="0"/>
                </a:lnTo>
                <a:lnTo>
                  <a:pt x="0" y="433616"/>
                </a:lnTo>
                <a:close/>
              </a:path>
            </a:pathLst>
          </a:custGeom>
          <a:solidFill>
            <a:srgbClr val="CFD7D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3" name="object 143"/>
          <p:cNvSpPr/>
          <p:nvPr/>
        </p:nvSpPr>
        <p:spPr>
          <a:xfrm>
            <a:off x="1803400" y="4019550"/>
            <a:ext cx="1346200" cy="433616"/>
          </a:xfrm>
          <a:custGeom>
            <a:avLst/>
            <a:gdLst/>
            <a:ahLst/>
            <a:cxnLst/>
            <a:rect l="l" t="t" r="r" b="b"/>
            <a:pathLst>
              <a:path w="1346200" h="433616">
                <a:moveTo>
                  <a:pt x="0" y="433616"/>
                </a:moveTo>
                <a:lnTo>
                  <a:pt x="1346200" y="433616"/>
                </a:lnTo>
                <a:lnTo>
                  <a:pt x="1346200" y="0"/>
                </a:lnTo>
                <a:lnTo>
                  <a:pt x="0" y="0"/>
                </a:lnTo>
                <a:lnTo>
                  <a:pt x="0" y="433616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4" name="object 144"/>
          <p:cNvSpPr/>
          <p:nvPr/>
        </p:nvSpPr>
        <p:spPr>
          <a:xfrm>
            <a:off x="3149600" y="4019550"/>
            <a:ext cx="1346200" cy="433616"/>
          </a:xfrm>
          <a:custGeom>
            <a:avLst/>
            <a:gdLst/>
            <a:ahLst/>
            <a:cxnLst/>
            <a:rect l="l" t="t" r="r" b="b"/>
            <a:pathLst>
              <a:path w="1346200" h="433616">
                <a:moveTo>
                  <a:pt x="0" y="433616"/>
                </a:moveTo>
                <a:lnTo>
                  <a:pt x="1346200" y="433616"/>
                </a:lnTo>
                <a:lnTo>
                  <a:pt x="1346200" y="0"/>
                </a:lnTo>
                <a:lnTo>
                  <a:pt x="0" y="0"/>
                </a:lnTo>
                <a:lnTo>
                  <a:pt x="0" y="433616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5" name="object 145"/>
          <p:cNvSpPr/>
          <p:nvPr/>
        </p:nvSpPr>
        <p:spPr>
          <a:xfrm>
            <a:off x="4495800" y="4019550"/>
            <a:ext cx="1346200" cy="433616"/>
          </a:xfrm>
          <a:custGeom>
            <a:avLst/>
            <a:gdLst/>
            <a:ahLst/>
            <a:cxnLst/>
            <a:rect l="l" t="t" r="r" b="b"/>
            <a:pathLst>
              <a:path w="1346200" h="433616">
                <a:moveTo>
                  <a:pt x="0" y="433616"/>
                </a:moveTo>
                <a:lnTo>
                  <a:pt x="1346200" y="433616"/>
                </a:lnTo>
                <a:lnTo>
                  <a:pt x="1346200" y="0"/>
                </a:lnTo>
                <a:lnTo>
                  <a:pt x="0" y="0"/>
                </a:lnTo>
                <a:lnTo>
                  <a:pt x="0" y="433616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6" name="object 146"/>
          <p:cNvSpPr/>
          <p:nvPr/>
        </p:nvSpPr>
        <p:spPr>
          <a:xfrm>
            <a:off x="5842000" y="4019550"/>
            <a:ext cx="1346200" cy="433616"/>
          </a:xfrm>
          <a:custGeom>
            <a:avLst/>
            <a:gdLst/>
            <a:ahLst/>
            <a:cxnLst/>
            <a:rect l="l" t="t" r="r" b="b"/>
            <a:pathLst>
              <a:path w="1346200" h="433616">
                <a:moveTo>
                  <a:pt x="0" y="433616"/>
                </a:moveTo>
                <a:lnTo>
                  <a:pt x="1346200" y="433616"/>
                </a:lnTo>
                <a:lnTo>
                  <a:pt x="1346200" y="0"/>
                </a:lnTo>
                <a:lnTo>
                  <a:pt x="0" y="0"/>
                </a:lnTo>
                <a:lnTo>
                  <a:pt x="0" y="433616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7" name="object 147"/>
          <p:cNvSpPr/>
          <p:nvPr/>
        </p:nvSpPr>
        <p:spPr>
          <a:xfrm>
            <a:off x="7188200" y="4019550"/>
            <a:ext cx="1346200" cy="433616"/>
          </a:xfrm>
          <a:custGeom>
            <a:avLst/>
            <a:gdLst/>
            <a:ahLst/>
            <a:cxnLst/>
            <a:rect l="l" t="t" r="r" b="b"/>
            <a:pathLst>
              <a:path w="1346200" h="433616">
                <a:moveTo>
                  <a:pt x="0" y="433616"/>
                </a:moveTo>
                <a:lnTo>
                  <a:pt x="1346200" y="433616"/>
                </a:lnTo>
                <a:lnTo>
                  <a:pt x="1346200" y="0"/>
                </a:lnTo>
                <a:lnTo>
                  <a:pt x="0" y="0"/>
                </a:lnTo>
                <a:lnTo>
                  <a:pt x="0" y="433616"/>
                </a:lnTo>
                <a:close/>
              </a:path>
            </a:pathLst>
          </a:custGeom>
          <a:solidFill>
            <a:srgbClr val="FF00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8" name="object 148"/>
          <p:cNvSpPr/>
          <p:nvPr/>
        </p:nvSpPr>
        <p:spPr>
          <a:xfrm>
            <a:off x="1803400" y="4014787"/>
            <a:ext cx="0" cy="443141"/>
          </a:xfrm>
          <a:custGeom>
            <a:avLst/>
            <a:gdLst/>
            <a:ahLst/>
            <a:cxnLst/>
            <a:rect l="l" t="t" r="r" b="b"/>
            <a:pathLst>
              <a:path w="0" h="443141">
                <a:moveTo>
                  <a:pt x="0" y="0"/>
                </a:moveTo>
                <a:lnTo>
                  <a:pt x="0" y="443141"/>
                </a:lnTo>
              </a:path>
            </a:pathLst>
          </a:custGeom>
          <a:ln w="9525">
            <a:solidFill>
              <a:srgbClr val="9E9E9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9" name="object 149"/>
          <p:cNvSpPr/>
          <p:nvPr/>
        </p:nvSpPr>
        <p:spPr>
          <a:xfrm>
            <a:off x="3149600" y="4014787"/>
            <a:ext cx="0" cy="443141"/>
          </a:xfrm>
          <a:custGeom>
            <a:avLst/>
            <a:gdLst/>
            <a:ahLst/>
            <a:cxnLst/>
            <a:rect l="l" t="t" r="r" b="b"/>
            <a:pathLst>
              <a:path w="0" h="443141">
                <a:moveTo>
                  <a:pt x="0" y="0"/>
                </a:moveTo>
                <a:lnTo>
                  <a:pt x="0" y="443141"/>
                </a:lnTo>
              </a:path>
            </a:pathLst>
          </a:custGeom>
          <a:ln w="9525">
            <a:solidFill>
              <a:srgbClr val="9E9E9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0" name="object 150"/>
          <p:cNvSpPr/>
          <p:nvPr/>
        </p:nvSpPr>
        <p:spPr>
          <a:xfrm>
            <a:off x="4495800" y="4014787"/>
            <a:ext cx="0" cy="443141"/>
          </a:xfrm>
          <a:custGeom>
            <a:avLst/>
            <a:gdLst/>
            <a:ahLst/>
            <a:cxnLst/>
            <a:rect l="l" t="t" r="r" b="b"/>
            <a:pathLst>
              <a:path w="0" h="443141">
                <a:moveTo>
                  <a:pt x="0" y="0"/>
                </a:moveTo>
                <a:lnTo>
                  <a:pt x="0" y="443141"/>
                </a:lnTo>
              </a:path>
            </a:pathLst>
          </a:custGeom>
          <a:ln w="9525">
            <a:solidFill>
              <a:srgbClr val="9E9E9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1" name="object 151"/>
          <p:cNvSpPr/>
          <p:nvPr/>
        </p:nvSpPr>
        <p:spPr>
          <a:xfrm>
            <a:off x="5842000" y="4014787"/>
            <a:ext cx="0" cy="443141"/>
          </a:xfrm>
          <a:custGeom>
            <a:avLst/>
            <a:gdLst/>
            <a:ahLst/>
            <a:cxnLst/>
            <a:rect l="l" t="t" r="r" b="b"/>
            <a:pathLst>
              <a:path w="0" h="443141">
                <a:moveTo>
                  <a:pt x="0" y="0"/>
                </a:moveTo>
                <a:lnTo>
                  <a:pt x="0" y="443141"/>
                </a:lnTo>
              </a:path>
            </a:pathLst>
          </a:custGeom>
          <a:ln w="9525">
            <a:solidFill>
              <a:srgbClr val="9E9E9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2" name="object 152"/>
          <p:cNvSpPr/>
          <p:nvPr/>
        </p:nvSpPr>
        <p:spPr>
          <a:xfrm>
            <a:off x="7188200" y="4014787"/>
            <a:ext cx="0" cy="443141"/>
          </a:xfrm>
          <a:custGeom>
            <a:avLst/>
            <a:gdLst/>
            <a:ahLst/>
            <a:cxnLst/>
            <a:rect l="l" t="t" r="r" b="b"/>
            <a:pathLst>
              <a:path w="0" h="443141">
                <a:moveTo>
                  <a:pt x="0" y="0"/>
                </a:moveTo>
                <a:lnTo>
                  <a:pt x="0" y="443141"/>
                </a:lnTo>
              </a:path>
            </a:pathLst>
          </a:custGeom>
          <a:ln w="9525">
            <a:solidFill>
              <a:srgbClr val="9E9E9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3" name="object 153"/>
          <p:cNvSpPr/>
          <p:nvPr/>
        </p:nvSpPr>
        <p:spPr>
          <a:xfrm>
            <a:off x="457200" y="4014787"/>
            <a:ext cx="0" cy="443141"/>
          </a:xfrm>
          <a:custGeom>
            <a:avLst/>
            <a:gdLst/>
            <a:ahLst/>
            <a:cxnLst/>
            <a:rect l="l" t="t" r="r" b="b"/>
            <a:pathLst>
              <a:path w="0" h="443141">
                <a:moveTo>
                  <a:pt x="0" y="0"/>
                </a:moveTo>
                <a:lnTo>
                  <a:pt x="0" y="443141"/>
                </a:lnTo>
              </a:path>
            </a:pathLst>
          </a:custGeom>
          <a:ln w="9525">
            <a:solidFill>
              <a:srgbClr val="9E9E9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4" name="object 154"/>
          <p:cNvSpPr/>
          <p:nvPr/>
        </p:nvSpPr>
        <p:spPr>
          <a:xfrm>
            <a:off x="8534400" y="4014787"/>
            <a:ext cx="0" cy="443141"/>
          </a:xfrm>
          <a:custGeom>
            <a:avLst/>
            <a:gdLst/>
            <a:ahLst/>
            <a:cxnLst/>
            <a:rect l="l" t="t" r="r" b="b"/>
            <a:pathLst>
              <a:path w="0" h="443141">
                <a:moveTo>
                  <a:pt x="0" y="0"/>
                </a:moveTo>
                <a:lnTo>
                  <a:pt x="0" y="443141"/>
                </a:lnTo>
              </a:path>
            </a:pathLst>
          </a:custGeom>
          <a:ln w="9525">
            <a:solidFill>
              <a:srgbClr val="9E9E9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5" name="object 155"/>
          <p:cNvSpPr/>
          <p:nvPr/>
        </p:nvSpPr>
        <p:spPr>
          <a:xfrm>
            <a:off x="452437" y="4019550"/>
            <a:ext cx="8086661" cy="0"/>
          </a:xfrm>
          <a:custGeom>
            <a:avLst/>
            <a:gdLst/>
            <a:ahLst/>
            <a:cxnLst/>
            <a:rect l="l" t="t" r="r" b="b"/>
            <a:pathLst>
              <a:path w="8086661" h="0">
                <a:moveTo>
                  <a:pt x="0" y="0"/>
                </a:moveTo>
                <a:lnTo>
                  <a:pt x="8086661" y="0"/>
                </a:lnTo>
              </a:path>
            </a:pathLst>
          </a:custGeom>
          <a:ln w="9525">
            <a:solidFill>
              <a:srgbClr val="9E9E9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6" name="object 156"/>
          <p:cNvSpPr/>
          <p:nvPr/>
        </p:nvSpPr>
        <p:spPr>
          <a:xfrm>
            <a:off x="452437" y="4453166"/>
            <a:ext cx="8086661" cy="0"/>
          </a:xfrm>
          <a:custGeom>
            <a:avLst/>
            <a:gdLst/>
            <a:ahLst/>
            <a:cxnLst/>
            <a:rect l="l" t="t" r="r" b="b"/>
            <a:pathLst>
              <a:path w="8086661" h="0">
                <a:moveTo>
                  <a:pt x="0" y="0"/>
                </a:moveTo>
                <a:lnTo>
                  <a:pt x="8086661" y="0"/>
                </a:lnTo>
              </a:path>
            </a:pathLst>
          </a:custGeom>
          <a:ln w="9525">
            <a:solidFill>
              <a:srgbClr val="9E9E9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8" name="object 68"/>
          <p:cNvSpPr txBox="1"/>
          <p:nvPr/>
        </p:nvSpPr>
        <p:spPr>
          <a:xfrm>
            <a:off x="92151" y="103571"/>
            <a:ext cx="7727046" cy="71473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26746">
              <a:lnSpc>
                <a:spcPts val="2925"/>
              </a:lnSpc>
              <a:spcBef>
                <a:spcPts val="146"/>
              </a:spcBef>
            </a:pP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2800" spc="5" b="1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2800" spc="5" b="1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dirty="0" smtClean="0" sz="2800" spc="5" b="1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Range</a:t>
            </a:r>
            <a:r>
              <a:rPr dirty="0" smtClean="0" sz="2800" spc="-42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Freak</a:t>
            </a:r>
            <a:r>
              <a:rPr dirty="0" smtClean="0" sz="2800" spc="413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Out</a:t>
            </a:r>
            <a:r>
              <a:rPr dirty="0" smtClean="0" sz="2800" spc="98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Scale</a:t>
            </a:r>
            <a:endParaRPr sz="2800">
              <a:latin typeface="Times New Roman"/>
              <a:cs typeface="Times New Roman"/>
            </a:endParaRPr>
          </a:p>
          <a:p>
            <a:pPr marL="970381">
              <a:lnSpc>
                <a:spcPct val="95825"/>
              </a:lnSpc>
              <a:spcBef>
                <a:spcPts val="874"/>
              </a:spcBef>
            </a:pPr>
            <a:r>
              <a:rPr dirty="0" smtClean="0" sz="1400" spc="-4" b="1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dirty="0" smtClean="0" sz="1400" spc="-4" b="1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dirty="0" smtClean="0" sz="1400" spc="4" b="1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dirty="0" smtClean="0" sz="1400" spc="4" b="1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dirty="0" smtClean="0" sz="1400" spc="0" b="1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dirty="0" smtClean="0" sz="1400" spc="-14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400" spc="0" b="1">
                <a:solidFill>
                  <a:srgbClr val="FFFFFF"/>
                </a:solidFill>
                <a:latin typeface="Arial"/>
                <a:cs typeface="Arial"/>
              </a:rPr>
              <a:t>&amp;</a:t>
            </a:r>
            <a:r>
              <a:rPr dirty="0" smtClean="0" sz="1400" spc="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400" spc="-4" b="1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mtClean="0" sz="1400" spc="4" b="1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dirty="0" smtClean="0" sz="1400" spc="0" b="1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dirty="0" smtClean="0" sz="1400" spc="4" b="1">
                <a:solidFill>
                  <a:srgbClr val="FFFFFF"/>
                </a:solidFill>
                <a:latin typeface="Arial"/>
                <a:cs typeface="Arial"/>
              </a:rPr>
              <a:t>’</a:t>
            </a:r>
            <a:r>
              <a:rPr dirty="0" smtClean="0" sz="1400" spc="0" b="1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dirty="0" smtClean="0" sz="1400" spc="-29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400" spc="-4" b="1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dirty="0" smtClean="0" sz="1400" spc="-4" b="1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400" spc="-4" b="1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dirty="0" smtClean="0" sz="1400" spc="-4" b="1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dirty="0" smtClean="0" sz="1400" spc="0" b="1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dirty="0" smtClean="0" sz="1400" spc="-9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400" spc="0" b="1">
                <a:solidFill>
                  <a:srgbClr val="FFFFFF"/>
                </a:solidFill>
                <a:latin typeface="Arial"/>
                <a:cs typeface="Arial"/>
              </a:rPr>
              <a:t>Sketch</a:t>
            </a:r>
            <a:r>
              <a:rPr dirty="0" smtClean="0" sz="14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400" spc="-4" b="1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400" spc="0" b="1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dirty="0" smtClean="0" sz="1400" spc="-9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400" spc="-4" b="1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mtClean="0" sz="1400" spc="4" b="1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dirty="0" smtClean="0" sz="1400" spc="0" b="1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dirty="0" smtClean="0" sz="1400" spc="4" b="1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dirty="0" smtClean="0" sz="1400" spc="-4" b="1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dirty="0" smtClean="0" sz="1400" spc="0" b="1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dirty="0" smtClean="0" sz="1400" spc="-34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400" spc="0" b="1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mtClean="0" sz="1400" spc="-4" b="1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dirty="0" smtClean="0" sz="1400" spc="0" b="1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mtClean="0" sz="1400" spc="-4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400" spc="-4" b="1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dirty="0" smtClean="0" sz="1400" spc="4" b="1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dirty="0" smtClean="0" sz="1400" spc="-4" b="1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dirty="0" smtClean="0" sz="1400" spc="-4" b="1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dirty="0" smtClean="0" sz="1400" spc="0" b="1">
                <a:solidFill>
                  <a:srgbClr val="FFFFFF"/>
                </a:solidFill>
                <a:latin typeface="Arial"/>
                <a:cs typeface="Arial"/>
              </a:rPr>
              <a:t>est</a:t>
            </a:r>
            <a:r>
              <a:rPr dirty="0" smtClean="0" sz="1400" spc="-29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400" spc="-4" b="1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dirty="0" smtClean="0" sz="1400" spc="4" b="1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dirty="0" smtClean="0" sz="1400" spc="0" b="1">
                <a:solidFill>
                  <a:srgbClr val="FFFFFF"/>
                </a:solidFill>
                <a:latin typeface="Arial"/>
                <a:cs typeface="Arial"/>
              </a:rPr>
              <a:t>sks</a:t>
            </a:r>
            <a:r>
              <a:rPr dirty="0" smtClean="0" sz="1400" spc="-14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400" spc="-4" b="1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400" spc="0" b="1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dirty="0" smtClean="0" sz="1400" spc="-14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400" spc="0" b="1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dirty="0" smtClean="0" sz="1400" spc="-4" b="1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dirty="0" smtClean="0" sz="1400" spc="-4" b="1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400" spc="34" b="1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dirty="0" smtClean="0" sz="1400" spc="0" b="1">
                <a:solidFill>
                  <a:srgbClr val="FFFFFF"/>
                </a:solidFill>
                <a:latin typeface="Arial"/>
                <a:cs typeface="Arial"/>
              </a:rPr>
              <a:t>me</a:t>
            </a:r>
            <a:r>
              <a:rPr dirty="0" smtClean="0" sz="1400" spc="-4" b="1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dirty="0" smtClean="0" sz="1400" spc="0" b="1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mtClean="0" sz="1400" spc="-39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400" spc="-4" b="1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dirty="0" smtClean="0" sz="1400" spc="4" b="1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dirty="0" smtClean="0" sz="1400" spc="-4" b="1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400" spc="-4" b="1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400" spc="-4" b="1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dirty="0" smtClean="0" sz="1400" spc="4" b="1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dirty="0" smtClean="0" sz="1400" spc="-4" b="1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dirty="0" smtClean="0" sz="1400" spc="0" b="1">
                <a:solidFill>
                  <a:srgbClr val="FFFFFF"/>
                </a:solidFill>
                <a:latin typeface="Arial"/>
                <a:cs typeface="Arial"/>
              </a:rPr>
              <a:t>g</a:t>
            </a:r>
            <a:endParaRPr sz="140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4381881" y="4755643"/>
            <a:ext cx="3487012" cy="3335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94993">
              <a:lnSpc>
                <a:spcPts val="1240"/>
              </a:lnSpc>
              <a:spcBef>
                <a:spcPts val="62"/>
              </a:spcBef>
            </a:pP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Re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onal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W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ath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r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er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v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endParaRPr sz="1100">
              <a:latin typeface="Cambria"/>
              <a:cs typeface="Cambria"/>
            </a:endParaRPr>
          </a:p>
          <a:p>
            <a:pPr marL="12700" marR="739">
              <a:lnSpc>
                <a:spcPct val="97696"/>
              </a:lnSpc>
            </a:pP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F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ore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g</a:t>
            </a:r>
            <a:r>
              <a:rPr dirty="0" smtClean="0" sz="1100" spc="-4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for</a:t>
            </a:r>
            <a:r>
              <a:rPr dirty="0" smtClean="0" sz="1100" spc="-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the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erra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and</a:t>
            </a:r>
            <a:r>
              <a:rPr dirty="0" smtClean="0" sz="1100" spc="-1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we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tern</a:t>
            </a:r>
            <a:r>
              <a:rPr dirty="0" smtClean="0" sz="1100" spc="-1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evada</a:t>
            </a:r>
            <a:r>
              <a:rPr dirty="0" smtClean="0" sz="1100" spc="-2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-25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1905</a:t>
            </a:r>
            <a:endParaRPr sz="1100">
              <a:latin typeface="Cambria"/>
              <a:cs typeface="Cambria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86360" y="4883412"/>
            <a:ext cx="201843" cy="165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240"/>
              </a:lnSpc>
              <a:spcBef>
                <a:spcPts val="62"/>
              </a:spcBef>
            </a:pPr>
            <a:r>
              <a:rPr dirty="0" smtClean="0" sz="1100" spc="0">
                <a:latin typeface="Cambria"/>
                <a:cs typeface="Cambria"/>
              </a:rPr>
              <a:t>17</a:t>
            </a:r>
            <a:endParaRPr sz="1100">
              <a:latin typeface="Cambria"/>
              <a:cs typeface="Cambria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441426" y="819150"/>
            <a:ext cx="1797710" cy="38493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64" name="object 64"/>
          <p:cNvSpPr txBox="1"/>
          <p:nvPr/>
        </p:nvSpPr>
        <p:spPr>
          <a:xfrm>
            <a:off x="2239137" y="819150"/>
            <a:ext cx="1044193" cy="38493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700"/>
              </a:lnSpc>
              <a:spcBef>
                <a:spcPts val="30"/>
              </a:spcBef>
            </a:pPr>
            <a:endParaRPr sz="700"/>
          </a:p>
          <a:p>
            <a:pPr marL="341249">
              <a:lnSpc>
                <a:spcPct val="95825"/>
              </a:lnSpc>
            </a:pPr>
            <a:r>
              <a:rPr dirty="0" smtClean="0" sz="1000" spc="4" b="1">
                <a:latin typeface="Times New Roman"/>
                <a:cs typeface="Times New Roman"/>
              </a:rPr>
              <a:t>M</a:t>
            </a:r>
            <a:r>
              <a:rPr dirty="0" smtClean="0" sz="1000" spc="4" b="1">
                <a:latin typeface="Times New Roman"/>
                <a:cs typeface="Times New Roman"/>
              </a:rPr>
              <a:t>a</a:t>
            </a:r>
            <a:r>
              <a:rPr dirty="0" smtClean="0" sz="1000" spc="-4" b="1">
                <a:latin typeface="Times New Roman"/>
                <a:cs typeface="Times New Roman"/>
              </a:rPr>
              <a:t>r</a:t>
            </a:r>
            <a:r>
              <a:rPr dirty="0" smtClean="0" sz="1000" spc="0" b="1">
                <a:latin typeface="Times New Roman"/>
                <a:cs typeface="Times New Roman"/>
              </a:rPr>
              <a:t>ch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3283330" y="819150"/>
            <a:ext cx="1044067" cy="38493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700"/>
              </a:lnSpc>
              <a:spcBef>
                <a:spcPts val="30"/>
              </a:spcBef>
            </a:pPr>
            <a:endParaRPr sz="700"/>
          </a:p>
          <a:p>
            <a:pPr marL="364909" marR="365195" algn="ctr">
              <a:lnSpc>
                <a:spcPct val="95825"/>
              </a:lnSpc>
            </a:pPr>
            <a:r>
              <a:rPr dirty="0" smtClean="0" sz="1000" b="1">
                <a:latin typeface="Times New Roman"/>
                <a:cs typeface="Times New Roman"/>
              </a:rPr>
              <a:t>A</a:t>
            </a:r>
            <a:r>
              <a:rPr dirty="0" smtClean="0" sz="1000" spc="4" b="1">
                <a:latin typeface="Times New Roman"/>
                <a:cs typeface="Times New Roman"/>
              </a:rPr>
              <a:t>p</a:t>
            </a:r>
            <a:r>
              <a:rPr dirty="0" smtClean="0" sz="1000" spc="-4" b="1">
                <a:latin typeface="Times New Roman"/>
                <a:cs typeface="Times New Roman"/>
              </a:rPr>
              <a:t>r</a:t>
            </a:r>
            <a:r>
              <a:rPr dirty="0" smtClean="0" sz="1000" spc="0" b="1">
                <a:latin typeface="Times New Roman"/>
                <a:cs typeface="Times New Roman"/>
              </a:rPr>
              <a:t>il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4327398" y="819150"/>
            <a:ext cx="1044193" cy="38493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700"/>
              </a:lnSpc>
              <a:spcBef>
                <a:spcPts val="30"/>
              </a:spcBef>
            </a:pPr>
            <a:endParaRPr sz="700"/>
          </a:p>
          <a:p>
            <a:pPr marL="378752" marR="377956" algn="ctr">
              <a:lnSpc>
                <a:spcPct val="95825"/>
              </a:lnSpc>
            </a:pPr>
            <a:r>
              <a:rPr dirty="0" smtClean="0" sz="1000" spc="4" b="1">
                <a:latin typeface="Times New Roman"/>
                <a:cs typeface="Times New Roman"/>
              </a:rPr>
              <a:t>M</a:t>
            </a:r>
            <a:r>
              <a:rPr dirty="0" smtClean="0" sz="1000" spc="4" b="1">
                <a:latin typeface="Times New Roman"/>
                <a:cs typeface="Times New Roman"/>
              </a:rPr>
              <a:t>a</a:t>
            </a:r>
            <a:r>
              <a:rPr dirty="0" smtClean="0" sz="1000" spc="0" b="1">
                <a:latin typeface="Times New Roman"/>
                <a:cs typeface="Times New Roman"/>
              </a:rPr>
              <a:t>y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5371592" y="819150"/>
            <a:ext cx="1044067" cy="38493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700"/>
              </a:lnSpc>
              <a:spcBef>
                <a:spcPts val="30"/>
              </a:spcBef>
            </a:pPr>
            <a:endParaRPr sz="700"/>
          </a:p>
          <a:p>
            <a:pPr marL="360845" marR="360612" algn="ctr">
              <a:lnSpc>
                <a:spcPct val="95825"/>
              </a:lnSpc>
            </a:pPr>
            <a:r>
              <a:rPr dirty="0" smtClean="0" sz="1000" spc="-4" b="1">
                <a:latin typeface="Times New Roman"/>
                <a:cs typeface="Times New Roman"/>
              </a:rPr>
              <a:t>June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6415659" y="819150"/>
            <a:ext cx="1044193" cy="38493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700"/>
              </a:lnSpc>
              <a:spcBef>
                <a:spcPts val="30"/>
              </a:spcBef>
            </a:pPr>
            <a:endParaRPr sz="700"/>
          </a:p>
          <a:p>
            <a:pPr marL="382308" marR="380328" algn="ctr">
              <a:lnSpc>
                <a:spcPct val="95825"/>
              </a:lnSpc>
            </a:pPr>
            <a:r>
              <a:rPr dirty="0" smtClean="0" sz="1000" spc="-4" b="1">
                <a:latin typeface="Times New Roman"/>
                <a:cs typeface="Times New Roman"/>
              </a:rPr>
              <a:t>J</a:t>
            </a:r>
            <a:r>
              <a:rPr dirty="0" smtClean="0" sz="1000" spc="-4" b="1">
                <a:latin typeface="Times New Roman"/>
                <a:cs typeface="Times New Roman"/>
              </a:rPr>
              <a:t>u</a:t>
            </a:r>
            <a:r>
              <a:rPr dirty="0" smtClean="0" sz="1000" spc="0" b="1">
                <a:latin typeface="Times New Roman"/>
                <a:cs typeface="Times New Roman"/>
              </a:rPr>
              <a:t>ly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7459853" y="819150"/>
            <a:ext cx="1044067" cy="38493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700"/>
              </a:lnSpc>
              <a:spcBef>
                <a:spcPts val="30"/>
              </a:spcBef>
            </a:pPr>
            <a:endParaRPr sz="700"/>
          </a:p>
          <a:p>
            <a:pPr marL="320801">
              <a:lnSpc>
                <a:spcPct val="95825"/>
              </a:lnSpc>
            </a:pPr>
            <a:r>
              <a:rPr dirty="0" smtClean="0" sz="1000" b="1">
                <a:latin typeface="Times New Roman"/>
                <a:cs typeface="Times New Roman"/>
              </a:rPr>
              <a:t>A</a:t>
            </a:r>
            <a:r>
              <a:rPr dirty="0" smtClean="0" sz="1000" spc="-4" b="1">
                <a:latin typeface="Times New Roman"/>
                <a:cs typeface="Times New Roman"/>
              </a:rPr>
              <a:t>u</a:t>
            </a:r>
            <a:r>
              <a:rPr dirty="0" smtClean="0" sz="1000" spc="-4" b="1">
                <a:latin typeface="Times New Roman"/>
                <a:cs typeface="Times New Roman"/>
              </a:rPr>
              <a:t>g</a:t>
            </a:r>
            <a:r>
              <a:rPr dirty="0" smtClean="0" sz="1000" spc="-4" b="1">
                <a:latin typeface="Times New Roman"/>
                <a:cs typeface="Times New Roman"/>
              </a:rPr>
              <a:t>u</a:t>
            </a:r>
            <a:r>
              <a:rPr dirty="0" smtClean="0" sz="1000" spc="4" b="1">
                <a:latin typeface="Times New Roman"/>
                <a:cs typeface="Times New Roman"/>
              </a:rPr>
              <a:t>s</a:t>
            </a:r>
            <a:r>
              <a:rPr dirty="0" smtClean="0" sz="1000" spc="0" b="1">
                <a:latin typeface="Times New Roman"/>
                <a:cs typeface="Times New Roman"/>
              </a:rPr>
              <a:t>t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8503920" y="814451"/>
            <a:ext cx="35178" cy="319548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57" name="object 57"/>
          <p:cNvSpPr txBox="1"/>
          <p:nvPr/>
        </p:nvSpPr>
        <p:spPr>
          <a:xfrm>
            <a:off x="441426" y="1204087"/>
            <a:ext cx="1797710" cy="38506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700"/>
              </a:lnSpc>
              <a:spcBef>
                <a:spcPts val="33"/>
              </a:spcBef>
            </a:pPr>
            <a:endParaRPr sz="700"/>
          </a:p>
          <a:p>
            <a:pPr marL="90754">
              <a:lnSpc>
                <a:spcPct val="95825"/>
              </a:lnSpc>
            </a:pPr>
            <a:r>
              <a:rPr dirty="0" smtClean="0" sz="1000" spc="4" b="1">
                <a:latin typeface="Times New Roman"/>
                <a:cs typeface="Times New Roman"/>
              </a:rPr>
              <a:t>W</a:t>
            </a:r>
            <a:r>
              <a:rPr dirty="0" smtClean="0" sz="1000" spc="4" b="1">
                <a:latin typeface="Times New Roman"/>
                <a:cs typeface="Times New Roman"/>
              </a:rPr>
              <a:t>a</a:t>
            </a:r>
            <a:r>
              <a:rPr dirty="0" smtClean="0" sz="1000" spc="0" b="1">
                <a:latin typeface="Times New Roman"/>
                <a:cs typeface="Times New Roman"/>
              </a:rPr>
              <a:t>l</a:t>
            </a:r>
            <a:r>
              <a:rPr dirty="0" smtClean="0" sz="1000" spc="-4" b="1">
                <a:latin typeface="Times New Roman"/>
                <a:cs typeface="Times New Roman"/>
              </a:rPr>
              <a:t>k</a:t>
            </a:r>
            <a:r>
              <a:rPr dirty="0" smtClean="0" sz="1000" spc="0" b="1">
                <a:latin typeface="Times New Roman"/>
                <a:cs typeface="Times New Roman"/>
              </a:rPr>
              <a:t>er</a:t>
            </a:r>
            <a:r>
              <a:rPr dirty="0" smtClean="0" sz="1000" spc="40" b="1">
                <a:latin typeface="Times New Roman"/>
                <a:cs typeface="Times New Roman"/>
              </a:rPr>
              <a:t> </a:t>
            </a:r>
            <a:r>
              <a:rPr dirty="0" smtClean="0" sz="1000" spc="0" b="1">
                <a:latin typeface="Times New Roman"/>
                <a:cs typeface="Times New Roman"/>
              </a:rPr>
              <a:t>Riv</a:t>
            </a:r>
            <a:r>
              <a:rPr dirty="0" smtClean="0" sz="1000" spc="0" b="1">
                <a:latin typeface="Times New Roman"/>
                <a:cs typeface="Times New Roman"/>
              </a:rPr>
              <a:t>er</a:t>
            </a:r>
            <a:r>
              <a:rPr dirty="0" smtClean="0" sz="1000" spc="-95" b="1">
                <a:latin typeface="Times New Roman"/>
                <a:cs typeface="Times New Roman"/>
              </a:rPr>
              <a:t> </a:t>
            </a:r>
            <a:r>
              <a:rPr dirty="0" smtClean="0" sz="1000" spc="0" b="1">
                <a:latin typeface="Times New Roman"/>
                <a:cs typeface="Times New Roman"/>
              </a:rPr>
              <a:t>B</a:t>
            </a:r>
            <a:r>
              <a:rPr dirty="0" smtClean="0" sz="1000" spc="4" b="1">
                <a:latin typeface="Times New Roman"/>
                <a:cs typeface="Times New Roman"/>
              </a:rPr>
              <a:t>a</a:t>
            </a:r>
            <a:r>
              <a:rPr dirty="0" smtClean="0" sz="1000" spc="4" b="1">
                <a:latin typeface="Times New Roman"/>
                <a:cs typeface="Times New Roman"/>
              </a:rPr>
              <a:t>s</a:t>
            </a:r>
            <a:r>
              <a:rPr dirty="0" smtClean="0" sz="1000" spc="0" b="1">
                <a:latin typeface="Times New Roman"/>
                <a:cs typeface="Times New Roman"/>
              </a:rPr>
              <a:t>in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2239137" y="1204087"/>
            <a:ext cx="1044193" cy="38506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55" name="object 55"/>
          <p:cNvSpPr txBox="1"/>
          <p:nvPr/>
        </p:nvSpPr>
        <p:spPr>
          <a:xfrm>
            <a:off x="3283330" y="1204087"/>
            <a:ext cx="1044067" cy="38506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54" name="object 54"/>
          <p:cNvSpPr txBox="1"/>
          <p:nvPr/>
        </p:nvSpPr>
        <p:spPr>
          <a:xfrm>
            <a:off x="4327398" y="1204087"/>
            <a:ext cx="1044193" cy="38506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53" name="object 53"/>
          <p:cNvSpPr txBox="1"/>
          <p:nvPr/>
        </p:nvSpPr>
        <p:spPr>
          <a:xfrm>
            <a:off x="5371592" y="1204087"/>
            <a:ext cx="1044067" cy="38506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52" name="object 52"/>
          <p:cNvSpPr txBox="1"/>
          <p:nvPr/>
        </p:nvSpPr>
        <p:spPr>
          <a:xfrm>
            <a:off x="6415659" y="1204087"/>
            <a:ext cx="1044193" cy="38506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51" name="object 51"/>
          <p:cNvSpPr txBox="1"/>
          <p:nvPr/>
        </p:nvSpPr>
        <p:spPr>
          <a:xfrm>
            <a:off x="7459853" y="1204087"/>
            <a:ext cx="1044067" cy="38506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50" name="object 50"/>
          <p:cNvSpPr txBox="1"/>
          <p:nvPr/>
        </p:nvSpPr>
        <p:spPr>
          <a:xfrm>
            <a:off x="441426" y="1589151"/>
            <a:ext cx="1797710" cy="38493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700"/>
              </a:lnSpc>
              <a:spcBef>
                <a:spcPts val="32"/>
              </a:spcBef>
            </a:pPr>
            <a:endParaRPr sz="700"/>
          </a:p>
          <a:p>
            <a:pPr marL="90754">
              <a:lnSpc>
                <a:spcPct val="95825"/>
              </a:lnSpc>
            </a:pPr>
            <a:r>
              <a:rPr dirty="0" smtClean="0" sz="1000" spc="-4" b="1">
                <a:latin typeface="Times New Roman"/>
                <a:cs typeface="Times New Roman"/>
              </a:rPr>
              <a:t>C</a:t>
            </a:r>
            <a:r>
              <a:rPr dirty="0" smtClean="0" sz="1000" spc="4" b="1">
                <a:latin typeface="Times New Roman"/>
                <a:cs typeface="Times New Roman"/>
              </a:rPr>
              <a:t>a</a:t>
            </a:r>
            <a:r>
              <a:rPr dirty="0" smtClean="0" sz="1000" spc="-4" b="1">
                <a:latin typeface="Times New Roman"/>
                <a:cs typeface="Times New Roman"/>
              </a:rPr>
              <a:t>r</a:t>
            </a:r>
            <a:r>
              <a:rPr dirty="0" smtClean="0" sz="1000" spc="4" b="1">
                <a:latin typeface="Times New Roman"/>
                <a:cs typeface="Times New Roman"/>
              </a:rPr>
              <a:t>s</a:t>
            </a:r>
            <a:r>
              <a:rPr dirty="0" smtClean="0" sz="1000" spc="0" b="1">
                <a:latin typeface="Times New Roman"/>
                <a:cs typeface="Times New Roman"/>
              </a:rPr>
              <a:t>on</a:t>
            </a:r>
            <a:r>
              <a:rPr dirty="0" smtClean="0" sz="1000" spc="-4" b="1">
                <a:latin typeface="Times New Roman"/>
                <a:cs typeface="Times New Roman"/>
              </a:rPr>
              <a:t> </a:t>
            </a:r>
            <a:r>
              <a:rPr dirty="0" smtClean="0" sz="1000" spc="0" b="1">
                <a:latin typeface="Times New Roman"/>
                <a:cs typeface="Times New Roman"/>
              </a:rPr>
              <a:t>River</a:t>
            </a:r>
            <a:r>
              <a:rPr dirty="0" smtClean="0" sz="1000" spc="-95" b="1">
                <a:latin typeface="Times New Roman"/>
                <a:cs typeface="Times New Roman"/>
              </a:rPr>
              <a:t> </a:t>
            </a:r>
            <a:r>
              <a:rPr dirty="0" smtClean="0" sz="1000" spc="0" b="1">
                <a:latin typeface="Times New Roman"/>
                <a:cs typeface="Times New Roman"/>
              </a:rPr>
              <a:t>B</a:t>
            </a:r>
            <a:r>
              <a:rPr dirty="0" smtClean="0" sz="1000" spc="4" b="1">
                <a:latin typeface="Times New Roman"/>
                <a:cs typeface="Times New Roman"/>
              </a:rPr>
              <a:t>a</a:t>
            </a:r>
            <a:r>
              <a:rPr dirty="0" smtClean="0" sz="1000" spc="4" b="1">
                <a:latin typeface="Times New Roman"/>
                <a:cs typeface="Times New Roman"/>
              </a:rPr>
              <a:t>s</a:t>
            </a:r>
            <a:r>
              <a:rPr dirty="0" smtClean="0" sz="1000" spc="0" b="1">
                <a:latin typeface="Times New Roman"/>
                <a:cs typeface="Times New Roman"/>
              </a:rPr>
              <a:t>in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2239137" y="1589151"/>
            <a:ext cx="1044193" cy="38493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48" name="object 48"/>
          <p:cNvSpPr txBox="1"/>
          <p:nvPr/>
        </p:nvSpPr>
        <p:spPr>
          <a:xfrm>
            <a:off x="3283330" y="1589151"/>
            <a:ext cx="1044067" cy="38493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47" name="object 47"/>
          <p:cNvSpPr txBox="1"/>
          <p:nvPr/>
        </p:nvSpPr>
        <p:spPr>
          <a:xfrm>
            <a:off x="4327398" y="1589151"/>
            <a:ext cx="1044193" cy="38493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46" name="object 46"/>
          <p:cNvSpPr txBox="1"/>
          <p:nvPr/>
        </p:nvSpPr>
        <p:spPr>
          <a:xfrm>
            <a:off x="5371592" y="1589151"/>
            <a:ext cx="1044067" cy="38493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45" name="object 45"/>
          <p:cNvSpPr txBox="1"/>
          <p:nvPr/>
        </p:nvSpPr>
        <p:spPr>
          <a:xfrm>
            <a:off x="6415659" y="1589151"/>
            <a:ext cx="1044193" cy="38493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44" name="object 44"/>
          <p:cNvSpPr txBox="1"/>
          <p:nvPr/>
        </p:nvSpPr>
        <p:spPr>
          <a:xfrm>
            <a:off x="7459853" y="1589151"/>
            <a:ext cx="1044067" cy="38493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43" name="object 43"/>
          <p:cNvSpPr txBox="1"/>
          <p:nvPr/>
        </p:nvSpPr>
        <p:spPr>
          <a:xfrm>
            <a:off x="441426" y="1974088"/>
            <a:ext cx="1797710" cy="38493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700"/>
              </a:lnSpc>
              <a:spcBef>
                <a:spcPts val="32"/>
              </a:spcBef>
            </a:pPr>
            <a:endParaRPr sz="700"/>
          </a:p>
          <a:p>
            <a:pPr marL="90754">
              <a:lnSpc>
                <a:spcPct val="95825"/>
              </a:lnSpc>
            </a:pPr>
            <a:r>
              <a:rPr dirty="0" smtClean="0" sz="1000" spc="-4" b="1">
                <a:latin typeface="Times New Roman"/>
                <a:cs typeface="Times New Roman"/>
              </a:rPr>
              <a:t>T</a:t>
            </a:r>
            <a:r>
              <a:rPr dirty="0" smtClean="0" sz="1000" spc="-4" b="1">
                <a:latin typeface="Times New Roman"/>
                <a:cs typeface="Times New Roman"/>
              </a:rPr>
              <a:t>r</a:t>
            </a:r>
            <a:r>
              <a:rPr dirty="0" smtClean="0" sz="1000" spc="-4" b="1">
                <a:latin typeface="Times New Roman"/>
                <a:cs typeface="Times New Roman"/>
              </a:rPr>
              <a:t>u</a:t>
            </a:r>
            <a:r>
              <a:rPr dirty="0" smtClean="0" sz="1000" spc="0" b="1">
                <a:latin typeface="Times New Roman"/>
                <a:cs typeface="Times New Roman"/>
              </a:rPr>
              <a:t>c</a:t>
            </a:r>
            <a:r>
              <a:rPr dirty="0" smtClean="0" sz="1000" spc="-9" b="1">
                <a:latin typeface="Times New Roman"/>
                <a:cs typeface="Times New Roman"/>
              </a:rPr>
              <a:t>k</a:t>
            </a:r>
            <a:r>
              <a:rPr dirty="0" smtClean="0" sz="1000" spc="0" b="1">
                <a:latin typeface="Times New Roman"/>
                <a:cs typeface="Times New Roman"/>
              </a:rPr>
              <a:t>ee</a:t>
            </a:r>
            <a:r>
              <a:rPr dirty="0" smtClean="0" sz="1000" spc="29" b="1">
                <a:latin typeface="Times New Roman"/>
                <a:cs typeface="Times New Roman"/>
              </a:rPr>
              <a:t> </a:t>
            </a:r>
            <a:r>
              <a:rPr dirty="0" smtClean="0" sz="1000" spc="0" b="1">
                <a:latin typeface="Times New Roman"/>
                <a:cs typeface="Times New Roman"/>
              </a:rPr>
              <a:t>River</a:t>
            </a:r>
            <a:r>
              <a:rPr dirty="0" smtClean="0" sz="1000" spc="-95" b="1">
                <a:latin typeface="Times New Roman"/>
                <a:cs typeface="Times New Roman"/>
              </a:rPr>
              <a:t> </a:t>
            </a:r>
            <a:r>
              <a:rPr dirty="0" smtClean="0" sz="1000" spc="0" b="1">
                <a:latin typeface="Times New Roman"/>
                <a:cs typeface="Times New Roman"/>
              </a:rPr>
              <a:t>B</a:t>
            </a:r>
            <a:r>
              <a:rPr dirty="0" smtClean="0" sz="1000" spc="4" b="1">
                <a:latin typeface="Times New Roman"/>
                <a:cs typeface="Times New Roman"/>
              </a:rPr>
              <a:t>a</a:t>
            </a:r>
            <a:r>
              <a:rPr dirty="0" smtClean="0" sz="1000" spc="4" b="1">
                <a:latin typeface="Times New Roman"/>
                <a:cs typeface="Times New Roman"/>
              </a:rPr>
              <a:t>s</a:t>
            </a:r>
            <a:r>
              <a:rPr dirty="0" smtClean="0" sz="1000" spc="0" b="1">
                <a:latin typeface="Times New Roman"/>
                <a:cs typeface="Times New Roman"/>
              </a:rPr>
              <a:t>in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2239137" y="1974088"/>
            <a:ext cx="1044193" cy="38493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41" name="object 41"/>
          <p:cNvSpPr txBox="1"/>
          <p:nvPr/>
        </p:nvSpPr>
        <p:spPr>
          <a:xfrm>
            <a:off x="3283330" y="1974088"/>
            <a:ext cx="1044067" cy="38493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40" name="object 40"/>
          <p:cNvSpPr txBox="1"/>
          <p:nvPr/>
        </p:nvSpPr>
        <p:spPr>
          <a:xfrm>
            <a:off x="4327398" y="1974088"/>
            <a:ext cx="1044193" cy="38493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9" name="object 39"/>
          <p:cNvSpPr txBox="1"/>
          <p:nvPr/>
        </p:nvSpPr>
        <p:spPr>
          <a:xfrm>
            <a:off x="5371592" y="1974088"/>
            <a:ext cx="1044067" cy="38493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8" name="object 38"/>
          <p:cNvSpPr txBox="1"/>
          <p:nvPr/>
        </p:nvSpPr>
        <p:spPr>
          <a:xfrm>
            <a:off x="6415659" y="1974088"/>
            <a:ext cx="1044193" cy="38493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7" name="object 37"/>
          <p:cNvSpPr txBox="1"/>
          <p:nvPr/>
        </p:nvSpPr>
        <p:spPr>
          <a:xfrm>
            <a:off x="7459853" y="1974088"/>
            <a:ext cx="1044067" cy="38493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6" name="object 36"/>
          <p:cNvSpPr txBox="1"/>
          <p:nvPr/>
        </p:nvSpPr>
        <p:spPr>
          <a:xfrm>
            <a:off x="441426" y="2359025"/>
            <a:ext cx="1797710" cy="48641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700"/>
              </a:lnSpc>
              <a:spcBef>
                <a:spcPts val="35"/>
              </a:spcBef>
            </a:pPr>
            <a:endParaRPr sz="700"/>
          </a:p>
          <a:p>
            <a:pPr marL="90754">
              <a:lnSpc>
                <a:spcPct val="95825"/>
              </a:lnSpc>
            </a:pPr>
            <a:r>
              <a:rPr dirty="0" smtClean="0" sz="1000" spc="-4" b="1">
                <a:latin typeface="Times New Roman"/>
                <a:cs typeface="Times New Roman"/>
              </a:rPr>
              <a:t>T</a:t>
            </a:r>
            <a:r>
              <a:rPr dirty="0" smtClean="0" sz="1000" spc="4" b="1">
                <a:latin typeface="Times New Roman"/>
                <a:cs typeface="Times New Roman"/>
              </a:rPr>
              <a:t>a</a:t>
            </a:r>
            <a:r>
              <a:rPr dirty="0" smtClean="0" sz="1000" spc="-4" b="1">
                <a:latin typeface="Times New Roman"/>
                <a:cs typeface="Times New Roman"/>
              </a:rPr>
              <a:t>h</a:t>
            </a:r>
            <a:r>
              <a:rPr dirty="0" smtClean="0" sz="1000" spc="0" b="1">
                <a:latin typeface="Times New Roman"/>
                <a:cs typeface="Times New Roman"/>
              </a:rPr>
              <a:t>oe</a:t>
            </a:r>
            <a:r>
              <a:rPr dirty="0" smtClean="0" sz="1000" spc="132" b="1">
                <a:latin typeface="Times New Roman"/>
                <a:cs typeface="Times New Roman"/>
              </a:rPr>
              <a:t> </a:t>
            </a:r>
            <a:r>
              <a:rPr dirty="0" smtClean="0" sz="1000" spc="0" b="1">
                <a:latin typeface="Times New Roman"/>
                <a:cs typeface="Times New Roman"/>
              </a:rPr>
              <a:t>B</a:t>
            </a:r>
            <a:r>
              <a:rPr dirty="0" smtClean="0" sz="1000" spc="4" b="1">
                <a:latin typeface="Times New Roman"/>
                <a:cs typeface="Times New Roman"/>
              </a:rPr>
              <a:t>a</a:t>
            </a:r>
            <a:r>
              <a:rPr dirty="0" smtClean="0" sz="1000" spc="4" b="1">
                <a:latin typeface="Times New Roman"/>
                <a:cs typeface="Times New Roman"/>
              </a:rPr>
              <a:t>s</a:t>
            </a:r>
            <a:r>
              <a:rPr dirty="0" smtClean="0" sz="1000" spc="0" b="1">
                <a:latin typeface="Times New Roman"/>
                <a:cs typeface="Times New Roman"/>
              </a:rPr>
              <a:t>in</a:t>
            </a:r>
            <a:endParaRPr sz="1000">
              <a:latin typeface="Times New Roman"/>
              <a:cs typeface="Times New Roman"/>
            </a:endParaRPr>
          </a:p>
          <a:p>
            <a:pPr marL="90754">
              <a:lnSpc>
                <a:spcPct val="95825"/>
              </a:lnSpc>
              <a:spcBef>
                <a:spcPts val="50"/>
              </a:spcBef>
            </a:pPr>
            <a:r>
              <a:rPr dirty="0" smtClean="0" sz="1000" spc="-4" b="1">
                <a:latin typeface="Times New Roman"/>
                <a:cs typeface="Times New Roman"/>
              </a:rPr>
              <a:t>C</a:t>
            </a:r>
            <a:r>
              <a:rPr dirty="0" smtClean="0" sz="1000" spc="-4" b="1">
                <a:latin typeface="Times New Roman"/>
                <a:cs typeface="Times New Roman"/>
              </a:rPr>
              <a:t>r</a:t>
            </a:r>
            <a:r>
              <a:rPr dirty="0" smtClean="0" sz="1000" spc="0" b="1">
                <a:latin typeface="Times New Roman"/>
                <a:cs typeface="Times New Roman"/>
              </a:rPr>
              <a:t>eeks/Stre</a:t>
            </a:r>
            <a:r>
              <a:rPr dirty="0" smtClean="0" sz="1000" spc="4" b="1">
                <a:latin typeface="Times New Roman"/>
                <a:cs typeface="Times New Roman"/>
              </a:rPr>
              <a:t>a</a:t>
            </a:r>
            <a:r>
              <a:rPr dirty="0" smtClean="0" sz="1000" spc="0" b="1">
                <a:latin typeface="Times New Roman"/>
                <a:cs typeface="Times New Roman"/>
              </a:rPr>
              <a:t>ms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239137" y="2359025"/>
            <a:ext cx="1044193" cy="48641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4" name="object 34"/>
          <p:cNvSpPr txBox="1"/>
          <p:nvPr/>
        </p:nvSpPr>
        <p:spPr>
          <a:xfrm>
            <a:off x="3283330" y="2359025"/>
            <a:ext cx="1044067" cy="48641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3" name="object 33"/>
          <p:cNvSpPr txBox="1"/>
          <p:nvPr/>
        </p:nvSpPr>
        <p:spPr>
          <a:xfrm>
            <a:off x="4327398" y="2359025"/>
            <a:ext cx="1044193" cy="48641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2" name="object 32"/>
          <p:cNvSpPr txBox="1"/>
          <p:nvPr/>
        </p:nvSpPr>
        <p:spPr>
          <a:xfrm>
            <a:off x="5371592" y="2359025"/>
            <a:ext cx="1044067" cy="48641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1" name="object 31"/>
          <p:cNvSpPr txBox="1"/>
          <p:nvPr/>
        </p:nvSpPr>
        <p:spPr>
          <a:xfrm>
            <a:off x="6415659" y="2359025"/>
            <a:ext cx="1044193" cy="48641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0" name="object 30"/>
          <p:cNvSpPr txBox="1"/>
          <p:nvPr/>
        </p:nvSpPr>
        <p:spPr>
          <a:xfrm>
            <a:off x="7459853" y="2359025"/>
            <a:ext cx="1044067" cy="48641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9" name="object 29"/>
          <p:cNvSpPr txBox="1"/>
          <p:nvPr/>
        </p:nvSpPr>
        <p:spPr>
          <a:xfrm>
            <a:off x="441426" y="2845435"/>
            <a:ext cx="1797710" cy="38493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700"/>
              </a:lnSpc>
              <a:spcBef>
                <a:spcPts val="35"/>
              </a:spcBef>
            </a:pPr>
            <a:endParaRPr sz="700"/>
          </a:p>
          <a:p>
            <a:pPr marL="90754">
              <a:lnSpc>
                <a:spcPct val="95825"/>
              </a:lnSpc>
            </a:pPr>
            <a:r>
              <a:rPr dirty="0" smtClean="0" sz="1000" spc="4" b="1">
                <a:latin typeface="Times New Roman"/>
                <a:cs typeface="Times New Roman"/>
              </a:rPr>
              <a:t>N</a:t>
            </a:r>
            <a:r>
              <a:rPr dirty="0" smtClean="0" sz="1000" spc="0" b="1">
                <a:latin typeface="Times New Roman"/>
                <a:cs typeface="Times New Roman"/>
              </a:rPr>
              <a:t>E</a:t>
            </a:r>
            <a:r>
              <a:rPr dirty="0" smtClean="0" sz="1000" spc="31" b="1">
                <a:latin typeface="Times New Roman"/>
                <a:cs typeface="Times New Roman"/>
              </a:rPr>
              <a:t> </a:t>
            </a:r>
            <a:r>
              <a:rPr dirty="0" smtClean="0" sz="1000" spc="-4" b="1">
                <a:latin typeface="Times New Roman"/>
                <a:cs typeface="Times New Roman"/>
              </a:rPr>
              <a:t>C</a:t>
            </a:r>
            <a:r>
              <a:rPr dirty="0" smtClean="0" sz="1000" spc="4" b="1">
                <a:latin typeface="Times New Roman"/>
                <a:cs typeface="Times New Roman"/>
              </a:rPr>
              <a:t>a</a:t>
            </a:r>
            <a:r>
              <a:rPr dirty="0" smtClean="0" sz="1000" spc="0" b="1">
                <a:latin typeface="Times New Roman"/>
                <a:cs typeface="Times New Roman"/>
              </a:rPr>
              <a:t>lifor</a:t>
            </a:r>
            <a:r>
              <a:rPr dirty="0" smtClean="0" sz="1000" spc="-9" b="1">
                <a:latin typeface="Times New Roman"/>
                <a:cs typeface="Times New Roman"/>
              </a:rPr>
              <a:t>n</a:t>
            </a:r>
            <a:r>
              <a:rPr dirty="0" smtClean="0" sz="1000" spc="0" b="1">
                <a:latin typeface="Times New Roman"/>
                <a:cs typeface="Times New Roman"/>
              </a:rPr>
              <a:t>ia</a:t>
            </a:r>
            <a:r>
              <a:rPr dirty="0" smtClean="0" sz="1000" spc="-45" b="1">
                <a:latin typeface="Times New Roman"/>
                <a:cs typeface="Times New Roman"/>
              </a:rPr>
              <a:t> </a:t>
            </a:r>
            <a:r>
              <a:rPr dirty="0" smtClean="0" sz="1000" spc="0" b="1">
                <a:latin typeface="Times New Roman"/>
                <a:cs typeface="Times New Roman"/>
              </a:rPr>
              <a:t>B</a:t>
            </a:r>
            <a:r>
              <a:rPr dirty="0" smtClean="0" sz="1000" spc="4" b="1">
                <a:latin typeface="Times New Roman"/>
                <a:cs typeface="Times New Roman"/>
              </a:rPr>
              <a:t>a</a:t>
            </a:r>
            <a:r>
              <a:rPr dirty="0" smtClean="0" sz="1000" spc="4" b="1">
                <a:latin typeface="Times New Roman"/>
                <a:cs typeface="Times New Roman"/>
              </a:rPr>
              <a:t>s</a:t>
            </a:r>
            <a:r>
              <a:rPr dirty="0" smtClean="0" sz="1000" spc="0" b="1">
                <a:latin typeface="Times New Roman"/>
                <a:cs typeface="Times New Roman"/>
              </a:rPr>
              <a:t>i</a:t>
            </a:r>
            <a:r>
              <a:rPr dirty="0" smtClean="0" sz="1000" spc="-4" b="1">
                <a:latin typeface="Times New Roman"/>
                <a:cs typeface="Times New Roman"/>
              </a:rPr>
              <a:t>n</a:t>
            </a:r>
            <a:r>
              <a:rPr dirty="0" smtClean="0" sz="1000" spc="0" b="1">
                <a:latin typeface="Times New Roman"/>
                <a:cs typeface="Times New Roman"/>
              </a:rPr>
              <a:t>s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239137" y="2845435"/>
            <a:ext cx="1044193" cy="38493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7" name="object 27"/>
          <p:cNvSpPr txBox="1"/>
          <p:nvPr/>
        </p:nvSpPr>
        <p:spPr>
          <a:xfrm>
            <a:off x="3283330" y="2845435"/>
            <a:ext cx="1044067" cy="38493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6" name="object 26"/>
          <p:cNvSpPr txBox="1"/>
          <p:nvPr/>
        </p:nvSpPr>
        <p:spPr>
          <a:xfrm>
            <a:off x="4327398" y="2845435"/>
            <a:ext cx="1044193" cy="38493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5" name="object 25"/>
          <p:cNvSpPr txBox="1"/>
          <p:nvPr/>
        </p:nvSpPr>
        <p:spPr>
          <a:xfrm>
            <a:off x="5371592" y="2845435"/>
            <a:ext cx="1044067" cy="38493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4" name="object 24"/>
          <p:cNvSpPr txBox="1"/>
          <p:nvPr/>
        </p:nvSpPr>
        <p:spPr>
          <a:xfrm>
            <a:off x="6415659" y="2845435"/>
            <a:ext cx="1044193" cy="38493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3" name="object 23"/>
          <p:cNvSpPr txBox="1"/>
          <p:nvPr/>
        </p:nvSpPr>
        <p:spPr>
          <a:xfrm>
            <a:off x="7459853" y="2845435"/>
            <a:ext cx="1044067" cy="38493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2" name="object 22"/>
          <p:cNvSpPr txBox="1"/>
          <p:nvPr/>
        </p:nvSpPr>
        <p:spPr>
          <a:xfrm>
            <a:off x="441426" y="3230372"/>
            <a:ext cx="1797710" cy="38493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700"/>
              </a:lnSpc>
              <a:spcBef>
                <a:spcPts val="36"/>
              </a:spcBef>
            </a:pPr>
            <a:endParaRPr sz="700"/>
          </a:p>
          <a:p>
            <a:pPr marL="90754">
              <a:lnSpc>
                <a:spcPct val="95825"/>
              </a:lnSpc>
            </a:pPr>
            <a:r>
              <a:rPr dirty="0" smtClean="0" sz="1000" spc="0" b="1">
                <a:latin typeface="Times New Roman"/>
                <a:cs typeface="Times New Roman"/>
              </a:rPr>
              <a:t>E</a:t>
            </a:r>
            <a:r>
              <a:rPr dirty="0" smtClean="0" sz="1000" spc="44" b="1">
                <a:latin typeface="Times New Roman"/>
                <a:cs typeface="Times New Roman"/>
              </a:rPr>
              <a:t> </a:t>
            </a:r>
            <a:r>
              <a:rPr dirty="0" smtClean="0" sz="1000" spc="0" b="1">
                <a:latin typeface="Times New Roman"/>
                <a:cs typeface="Times New Roman"/>
              </a:rPr>
              <a:t>Sier</a:t>
            </a:r>
            <a:r>
              <a:rPr dirty="0" smtClean="0" sz="1000" spc="-4" b="1">
                <a:latin typeface="Times New Roman"/>
                <a:cs typeface="Times New Roman"/>
              </a:rPr>
              <a:t>r</a:t>
            </a:r>
            <a:r>
              <a:rPr dirty="0" smtClean="0" sz="1000" spc="0" b="1">
                <a:latin typeface="Times New Roman"/>
                <a:cs typeface="Times New Roman"/>
              </a:rPr>
              <a:t>a</a:t>
            </a:r>
            <a:r>
              <a:rPr dirty="0" smtClean="0" sz="1000" spc="3" b="1">
                <a:latin typeface="Times New Roman"/>
                <a:cs typeface="Times New Roman"/>
              </a:rPr>
              <a:t> </a:t>
            </a:r>
            <a:r>
              <a:rPr dirty="0" smtClean="0" sz="1000" spc="-4" b="1">
                <a:latin typeface="Times New Roman"/>
                <a:cs typeface="Times New Roman"/>
              </a:rPr>
              <a:t>C</a:t>
            </a:r>
            <a:r>
              <a:rPr dirty="0" smtClean="0" sz="1000" spc="-4" b="1">
                <a:latin typeface="Times New Roman"/>
                <a:cs typeface="Times New Roman"/>
              </a:rPr>
              <a:t>r</a:t>
            </a:r>
            <a:r>
              <a:rPr dirty="0" smtClean="0" sz="1000" spc="0" b="1">
                <a:latin typeface="Times New Roman"/>
                <a:cs typeface="Times New Roman"/>
              </a:rPr>
              <a:t>eeks/Stre</a:t>
            </a:r>
            <a:r>
              <a:rPr dirty="0" smtClean="0" sz="1000" spc="4" b="1">
                <a:latin typeface="Times New Roman"/>
                <a:cs typeface="Times New Roman"/>
              </a:rPr>
              <a:t>a</a:t>
            </a:r>
            <a:r>
              <a:rPr dirty="0" smtClean="0" sz="1000" spc="0" b="1">
                <a:latin typeface="Times New Roman"/>
                <a:cs typeface="Times New Roman"/>
              </a:rPr>
              <a:t>ms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239137" y="3230372"/>
            <a:ext cx="1044193" cy="38493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0" name="object 20"/>
          <p:cNvSpPr txBox="1"/>
          <p:nvPr/>
        </p:nvSpPr>
        <p:spPr>
          <a:xfrm>
            <a:off x="3283330" y="3230372"/>
            <a:ext cx="1044067" cy="38493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9" name="object 19"/>
          <p:cNvSpPr txBox="1"/>
          <p:nvPr/>
        </p:nvSpPr>
        <p:spPr>
          <a:xfrm>
            <a:off x="4327398" y="3230372"/>
            <a:ext cx="1044193" cy="38493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8" name="object 18"/>
          <p:cNvSpPr txBox="1"/>
          <p:nvPr/>
        </p:nvSpPr>
        <p:spPr>
          <a:xfrm>
            <a:off x="5371592" y="3230372"/>
            <a:ext cx="1044067" cy="38493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7" name="object 17"/>
          <p:cNvSpPr txBox="1"/>
          <p:nvPr/>
        </p:nvSpPr>
        <p:spPr>
          <a:xfrm>
            <a:off x="6415659" y="3230372"/>
            <a:ext cx="1044193" cy="38493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6" name="object 16"/>
          <p:cNvSpPr txBox="1"/>
          <p:nvPr/>
        </p:nvSpPr>
        <p:spPr>
          <a:xfrm>
            <a:off x="7459853" y="3230372"/>
            <a:ext cx="1044067" cy="38493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5" name="object 15"/>
          <p:cNvSpPr txBox="1"/>
          <p:nvPr/>
        </p:nvSpPr>
        <p:spPr>
          <a:xfrm>
            <a:off x="441426" y="3615309"/>
            <a:ext cx="1797710" cy="39462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700"/>
              </a:lnSpc>
              <a:spcBef>
                <a:spcPts val="38"/>
              </a:spcBef>
            </a:pPr>
            <a:endParaRPr sz="700"/>
          </a:p>
          <a:p>
            <a:pPr marL="90754">
              <a:lnSpc>
                <a:spcPct val="95825"/>
              </a:lnSpc>
            </a:pPr>
            <a:r>
              <a:rPr dirty="0" smtClean="0" sz="1000" spc="4" b="1">
                <a:latin typeface="Times New Roman"/>
                <a:cs typeface="Times New Roman"/>
              </a:rPr>
              <a:t>H</a:t>
            </a:r>
            <a:r>
              <a:rPr dirty="0" smtClean="0" sz="1000" spc="-4" b="1">
                <a:latin typeface="Times New Roman"/>
                <a:cs typeface="Times New Roman"/>
              </a:rPr>
              <a:t>u</a:t>
            </a:r>
            <a:r>
              <a:rPr dirty="0" smtClean="0" sz="1000" spc="0" b="1">
                <a:latin typeface="Times New Roman"/>
                <a:cs typeface="Times New Roman"/>
              </a:rPr>
              <a:t>m</a:t>
            </a:r>
            <a:r>
              <a:rPr dirty="0" smtClean="0" sz="1000" spc="4" b="1">
                <a:latin typeface="Times New Roman"/>
                <a:cs typeface="Times New Roman"/>
              </a:rPr>
              <a:t>b</a:t>
            </a:r>
            <a:r>
              <a:rPr dirty="0" smtClean="0" sz="1000" spc="0" b="1">
                <a:latin typeface="Times New Roman"/>
                <a:cs typeface="Times New Roman"/>
              </a:rPr>
              <a:t>ol</a:t>
            </a:r>
            <a:r>
              <a:rPr dirty="0" smtClean="0" sz="1000" spc="4" b="1">
                <a:latin typeface="Times New Roman"/>
                <a:cs typeface="Times New Roman"/>
              </a:rPr>
              <a:t>d</a:t>
            </a:r>
            <a:r>
              <a:rPr dirty="0" smtClean="0" sz="1000" spc="0" b="1">
                <a:latin typeface="Times New Roman"/>
                <a:cs typeface="Times New Roman"/>
              </a:rPr>
              <a:t>t</a:t>
            </a:r>
            <a:r>
              <a:rPr dirty="0" smtClean="0" sz="1000" spc="16" b="1">
                <a:latin typeface="Times New Roman"/>
                <a:cs typeface="Times New Roman"/>
              </a:rPr>
              <a:t> </a:t>
            </a:r>
            <a:r>
              <a:rPr dirty="0" smtClean="0" sz="1000" spc="0" b="1">
                <a:latin typeface="Times New Roman"/>
                <a:cs typeface="Times New Roman"/>
              </a:rPr>
              <a:t>River</a:t>
            </a:r>
            <a:r>
              <a:rPr dirty="0" smtClean="0" sz="1000" spc="0" b="1">
                <a:latin typeface="Times New Roman"/>
                <a:cs typeface="Times New Roman"/>
              </a:rPr>
              <a:t> </a:t>
            </a:r>
            <a:r>
              <a:rPr dirty="0" smtClean="0" sz="1000" spc="0" b="1">
                <a:latin typeface="Times New Roman"/>
                <a:cs typeface="Times New Roman"/>
              </a:rPr>
              <a:t>B</a:t>
            </a:r>
            <a:r>
              <a:rPr dirty="0" smtClean="0" sz="1000" spc="4" b="1">
                <a:latin typeface="Times New Roman"/>
                <a:cs typeface="Times New Roman"/>
              </a:rPr>
              <a:t>a</a:t>
            </a:r>
            <a:r>
              <a:rPr dirty="0" smtClean="0" sz="1000" spc="4" b="1">
                <a:latin typeface="Times New Roman"/>
                <a:cs typeface="Times New Roman"/>
              </a:rPr>
              <a:t>s</a:t>
            </a:r>
            <a:r>
              <a:rPr dirty="0" smtClean="0" sz="1000" spc="0" b="1">
                <a:latin typeface="Times New Roman"/>
                <a:cs typeface="Times New Roman"/>
              </a:rPr>
              <a:t>in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239137" y="3615309"/>
            <a:ext cx="1044193" cy="39462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3" name="object 13"/>
          <p:cNvSpPr txBox="1"/>
          <p:nvPr/>
        </p:nvSpPr>
        <p:spPr>
          <a:xfrm>
            <a:off x="3283330" y="3615309"/>
            <a:ext cx="1044067" cy="39462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2" name="object 12"/>
          <p:cNvSpPr txBox="1"/>
          <p:nvPr/>
        </p:nvSpPr>
        <p:spPr>
          <a:xfrm>
            <a:off x="4327398" y="3615309"/>
            <a:ext cx="1044193" cy="39462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1" name="object 11"/>
          <p:cNvSpPr txBox="1"/>
          <p:nvPr/>
        </p:nvSpPr>
        <p:spPr>
          <a:xfrm>
            <a:off x="5371592" y="3615309"/>
            <a:ext cx="1044067" cy="39462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0" name="object 10"/>
          <p:cNvSpPr txBox="1"/>
          <p:nvPr/>
        </p:nvSpPr>
        <p:spPr>
          <a:xfrm>
            <a:off x="6415659" y="3615309"/>
            <a:ext cx="1044193" cy="39462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9" name="object 9"/>
          <p:cNvSpPr txBox="1"/>
          <p:nvPr/>
        </p:nvSpPr>
        <p:spPr>
          <a:xfrm>
            <a:off x="7459853" y="3615309"/>
            <a:ext cx="1044067" cy="39462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8" name="object 8"/>
          <p:cNvSpPr txBox="1"/>
          <p:nvPr/>
        </p:nvSpPr>
        <p:spPr>
          <a:xfrm>
            <a:off x="441426" y="4009936"/>
            <a:ext cx="1361973" cy="44323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850"/>
              </a:lnSpc>
              <a:spcBef>
                <a:spcPts val="1"/>
              </a:spcBef>
            </a:pPr>
            <a:endParaRPr sz="850"/>
          </a:p>
          <a:p>
            <a:pPr marL="110870">
              <a:lnSpc>
                <a:spcPct val="95825"/>
              </a:lnSpc>
            </a:pPr>
            <a:r>
              <a:rPr dirty="0" smtClean="0" sz="800" spc="4" b="1">
                <a:latin typeface="Times New Roman"/>
                <a:cs typeface="Times New Roman"/>
              </a:rPr>
              <a:t>W</a:t>
            </a:r>
            <a:r>
              <a:rPr dirty="0" smtClean="0" sz="800" spc="-4" b="1">
                <a:latin typeface="Times New Roman"/>
                <a:cs typeface="Times New Roman"/>
              </a:rPr>
              <a:t>h</a:t>
            </a:r>
            <a:r>
              <a:rPr dirty="0" smtClean="0" sz="800" spc="0" b="1">
                <a:latin typeface="Times New Roman"/>
                <a:cs typeface="Times New Roman"/>
              </a:rPr>
              <a:t>at</a:t>
            </a:r>
            <a:r>
              <a:rPr dirty="0" smtClean="0" sz="800" spc="-71" b="1">
                <a:latin typeface="Times New Roman"/>
                <a:cs typeface="Times New Roman"/>
              </a:rPr>
              <a:t> </a:t>
            </a:r>
            <a:r>
              <a:rPr dirty="0" smtClean="0" sz="800" spc="4" b="1">
                <a:latin typeface="Times New Roman"/>
                <a:cs typeface="Times New Roman"/>
              </a:rPr>
              <a:t>D</a:t>
            </a:r>
            <a:r>
              <a:rPr dirty="0" smtClean="0" sz="800" spc="0" b="1">
                <a:latin typeface="Times New Roman"/>
                <a:cs typeface="Times New Roman"/>
              </a:rPr>
              <a:t>oes</a:t>
            </a:r>
            <a:r>
              <a:rPr dirty="0" smtClean="0" sz="800" spc="171" b="1">
                <a:latin typeface="Times New Roman"/>
                <a:cs typeface="Times New Roman"/>
              </a:rPr>
              <a:t> </a:t>
            </a:r>
            <a:r>
              <a:rPr dirty="0" smtClean="0" sz="800" spc="-4" b="1">
                <a:latin typeface="Times New Roman"/>
                <a:cs typeface="Times New Roman"/>
              </a:rPr>
              <a:t>T</a:t>
            </a:r>
            <a:r>
              <a:rPr dirty="0" smtClean="0" sz="800" spc="-4" b="1">
                <a:latin typeface="Times New Roman"/>
                <a:cs typeface="Times New Roman"/>
              </a:rPr>
              <a:t>h</a:t>
            </a:r>
            <a:r>
              <a:rPr dirty="0" smtClean="0" sz="800" spc="0" b="1">
                <a:latin typeface="Times New Roman"/>
                <a:cs typeface="Times New Roman"/>
              </a:rPr>
              <a:t>i</a:t>
            </a:r>
            <a:r>
              <a:rPr dirty="0" smtClean="0" sz="800" spc="0" b="1">
                <a:latin typeface="Times New Roman"/>
                <a:cs typeface="Times New Roman"/>
              </a:rPr>
              <a:t>s</a:t>
            </a:r>
            <a:r>
              <a:rPr dirty="0" smtClean="0" sz="800" spc="0" b="1">
                <a:latin typeface="Times New Roman"/>
                <a:cs typeface="Times New Roman"/>
              </a:rPr>
              <a:t> </a:t>
            </a:r>
            <a:r>
              <a:rPr dirty="0" smtClean="0" sz="800" spc="4" b="1">
                <a:latin typeface="Times New Roman"/>
                <a:cs typeface="Times New Roman"/>
              </a:rPr>
              <a:t>M</a:t>
            </a:r>
            <a:r>
              <a:rPr dirty="0" smtClean="0" sz="800" spc="-4" b="1">
                <a:latin typeface="Times New Roman"/>
                <a:cs typeface="Times New Roman"/>
              </a:rPr>
              <a:t>e</a:t>
            </a:r>
            <a:r>
              <a:rPr dirty="0" smtClean="0" sz="800" spc="0" b="1">
                <a:latin typeface="Times New Roman"/>
                <a:cs typeface="Times New Roman"/>
              </a:rPr>
              <a:t>a</a:t>
            </a:r>
            <a:r>
              <a:rPr dirty="0" smtClean="0" sz="800" spc="4" b="1">
                <a:latin typeface="Times New Roman"/>
                <a:cs typeface="Times New Roman"/>
              </a:rPr>
              <a:t>n</a:t>
            </a:r>
            <a:r>
              <a:rPr dirty="0" smtClean="0" sz="800" spc="0" b="1">
                <a:latin typeface="Times New Roman"/>
                <a:cs typeface="Times New Roman"/>
              </a:rPr>
              <a:t>?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03400" y="4009936"/>
            <a:ext cx="1346200" cy="44323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850"/>
              </a:lnSpc>
              <a:spcBef>
                <a:spcPts val="1"/>
              </a:spcBef>
            </a:pPr>
            <a:endParaRPr sz="850"/>
          </a:p>
          <a:p>
            <a:pPr marL="426212">
              <a:lnSpc>
                <a:spcPct val="95825"/>
              </a:lnSpc>
            </a:pPr>
            <a:r>
              <a:rPr dirty="0" smtClean="0" sz="800" spc="0">
                <a:latin typeface="Times New Roman"/>
                <a:cs typeface="Times New Roman"/>
              </a:rPr>
              <a:t>N</a:t>
            </a:r>
            <a:r>
              <a:rPr dirty="0" smtClean="0" sz="800" spc="0">
                <a:latin typeface="Times New Roman"/>
                <a:cs typeface="Times New Roman"/>
              </a:rPr>
              <a:t>o</a:t>
            </a:r>
            <a:r>
              <a:rPr dirty="0" smtClean="0" sz="800" spc="50">
                <a:latin typeface="Times New Roman"/>
                <a:cs typeface="Times New Roman"/>
              </a:rPr>
              <a:t> </a:t>
            </a:r>
            <a:r>
              <a:rPr dirty="0" smtClean="0" sz="800" spc="0">
                <a:latin typeface="Times New Roman"/>
                <a:cs typeface="Times New Roman"/>
              </a:rPr>
              <a:t>w</a:t>
            </a:r>
            <a:r>
              <a:rPr dirty="0" smtClean="0" sz="800" spc="-4">
                <a:latin typeface="Times New Roman"/>
                <a:cs typeface="Times New Roman"/>
              </a:rPr>
              <a:t>o</a:t>
            </a:r>
            <a:r>
              <a:rPr dirty="0" smtClean="0" sz="800" spc="4">
                <a:latin typeface="Times New Roman"/>
                <a:cs typeface="Times New Roman"/>
              </a:rPr>
              <a:t>r</a:t>
            </a:r>
            <a:r>
              <a:rPr dirty="0" smtClean="0" sz="800" spc="4">
                <a:latin typeface="Times New Roman"/>
                <a:cs typeface="Times New Roman"/>
              </a:rPr>
              <a:t>r</a:t>
            </a:r>
            <a:r>
              <a:rPr dirty="0" smtClean="0" sz="800" spc="-4">
                <a:latin typeface="Times New Roman"/>
                <a:cs typeface="Times New Roman"/>
              </a:rPr>
              <a:t>i</a:t>
            </a:r>
            <a:r>
              <a:rPr dirty="0" smtClean="0" sz="800" spc="4">
                <a:latin typeface="Times New Roman"/>
                <a:cs typeface="Times New Roman"/>
              </a:rPr>
              <a:t>e</a:t>
            </a:r>
            <a:r>
              <a:rPr dirty="0" smtClean="0" sz="800" spc="0">
                <a:latin typeface="Times New Roman"/>
                <a:cs typeface="Times New Roman"/>
              </a:rPr>
              <a:t>s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49600" y="4009936"/>
            <a:ext cx="1346200" cy="44323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850"/>
              </a:lnSpc>
              <a:spcBef>
                <a:spcPts val="1"/>
              </a:spcBef>
            </a:pPr>
            <a:endParaRPr sz="850"/>
          </a:p>
          <a:p>
            <a:pPr marL="374776" marR="357728" indent="27432">
              <a:lnSpc>
                <a:spcPct val="100233"/>
              </a:lnSpc>
            </a:pPr>
            <a:r>
              <a:rPr dirty="0" smtClean="0" sz="800" spc="0">
                <a:latin typeface="Times New Roman"/>
                <a:cs typeface="Times New Roman"/>
              </a:rPr>
              <a:t>L</a:t>
            </a:r>
            <a:r>
              <a:rPr dirty="0" smtClean="0" sz="800" spc="-4">
                <a:latin typeface="Times New Roman"/>
                <a:cs typeface="Times New Roman"/>
              </a:rPr>
              <a:t>o</a:t>
            </a:r>
            <a:r>
              <a:rPr dirty="0" smtClean="0" sz="800" spc="0">
                <a:latin typeface="Times New Roman"/>
                <a:cs typeface="Times New Roman"/>
              </a:rPr>
              <a:t>w</a:t>
            </a:r>
            <a:r>
              <a:rPr dirty="0" smtClean="0" sz="800" spc="23">
                <a:latin typeface="Times New Roman"/>
                <a:cs typeface="Times New Roman"/>
              </a:rPr>
              <a:t> </a:t>
            </a:r>
            <a:r>
              <a:rPr dirty="0" smtClean="0" sz="800" spc="-4">
                <a:latin typeface="Times New Roman"/>
                <a:cs typeface="Times New Roman"/>
              </a:rPr>
              <a:t>l</a:t>
            </a:r>
            <a:r>
              <a:rPr dirty="0" smtClean="0" sz="800" spc="4">
                <a:latin typeface="Times New Roman"/>
                <a:cs typeface="Times New Roman"/>
              </a:rPr>
              <a:t>e</a:t>
            </a:r>
            <a:r>
              <a:rPr dirty="0" smtClean="0" sz="800" spc="-4">
                <a:latin typeface="Times New Roman"/>
                <a:cs typeface="Times New Roman"/>
              </a:rPr>
              <a:t>v</a:t>
            </a:r>
            <a:r>
              <a:rPr dirty="0" smtClean="0" sz="800" spc="4">
                <a:latin typeface="Times New Roman"/>
                <a:cs typeface="Times New Roman"/>
              </a:rPr>
              <a:t>e</a:t>
            </a:r>
            <a:r>
              <a:rPr dirty="0" smtClean="0" sz="800" spc="0">
                <a:latin typeface="Times New Roman"/>
                <a:cs typeface="Times New Roman"/>
              </a:rPr>
              <a:t>l</a:t>
            </a:r>
            <a:r>
              <a:rPr dirty="0" smtClean="0" sz="800" spc="76">
                <a:latin typeface="Times New Roman"/>
                <a:cs typeface="Times New Roman"/>
              </a:rPr>
              <a:t> </a:t>
            </a:r>
            <a:r>
              <a:rPr dirty="0" smtClean="0" sz="800" spc="0">
                <a:latin typeface="Times New Roman"/>
                <a:cs typeface="Times New Roman"/>
              </a:rPr>
              <a:t>of</a:t>
            </a:r>
            <a:r>
              <a:rPr dirty="0" smtClean="0" sz="800" spc="0">
                <a:latin typeface="Times New Roman"/>
                <a:cs typeface="Times New Roman"/>
              </a:rPr>
              <a:t> </a:t>
            </a:r>
            <a:r>
              <a:rPr dirty="0" smtClean="0" sz="800" spc="-4">
                <a:latin typeface="Times New Roman"/>
                <a:cs typeface="Times New Roman"/>
              </a:rPr>
              <a:t>f</a:t>
            </a:r>
            <a:r>
              <a:rPr dirty="0" smtClean="0" sz="800" spc="4">
                <a:latin typeface="Times New Roman"/>
                <a:cs typeface="Times New Roman"/>
              </a:rPr>
              <a:t>r</a:t>
            </a:r>
            <a:r>
              <a:rPr dirty="0" smtClean="0" sz="800" spc="4">
                <a:latin typeface="Times New Roman"/>
                <a:cs typeface="Times New Roman"/>
              </a:rPr>
              <a:t>e</a:t>
            </a:r>
            <a:r>
              <a:rPr dirty="0" smtClean="0" sz="800" spc="-4">
                <a:latin typeface="Times New Roman"/>
                <a:cs typeface="Times New Roman"/>
              </a:rPr>
              <a:t>a</a:t>
            </a:r>
            <a:r>
              <a:rPr dirty="0" smtClean="0" sz="800" spc="0">
                <a:latin typeface="Times New Roman"/>
                <a:cs typeface="Times New Roman"/>
              </a:rPr>
              <a:t>koutn</a:t>
            </a:r>
            <a:r>
              <a:rPr dirty="0" smtClean="0" sz="800" spc="4">
                <a:latin typeface="Times New Roman"/>
                <a:cs typeface="Times New Roman"/>
              </a:rPr>
              <a:t>e</a:t>
            </a:r>
            <a:r>
              <a:rPr dirty="0" smtClean="0" sz="800" spc="4">
                <a:latin typeface="Times New Roman"/>
                <a:cs typeface="Times New Roman"/>
              </a:rPr>
              <a:t>s</a:t>
            </a:r>
            <a:r>
              <a:rPr dirty="0" smtClean="0" sz="800" spc="0">
                <a:latin typeface="Times New Roman"/>
                <a:cs typeface="Times New Roman"/>
              </a:rPr>
              <a:t>s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495800" y="4009936"/>
            <a:ext cx="1346200" cy="44323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850"/>
              </a:lnSpc>
              <a:spcBef>
                <a:spcPts val="1"/>
              </a:spcBef>
            </a:pPr>
            <a:endParaRPr sz="850"/>
          </a:p>
          <a:p>
            <a:pPr marL="143255">
              <a:lnSpc>
                <a:spcPct val="95825"/>
              </a:lnSpc>
            </a:pPr>
            <a:r>
              <a:rPr dirty="0" smtClean="0" sz="800" spc="5">
                <a:latin typeface="Times New Roman"/>
                <a:cs typeface="Times New Roman"/>
              </a:rPr>
              <a:t>M</a:t>
            </a:r>
            <a:r>
              <a:rPr dirty="0" smtClean="0" sz="800" spc="0">
                <a:latin typeface="Times New Roman"/>
                <a:cs typeface="Times New Roman"/>
              </a:rPr>
              <a:t>od</a:t>
            </a:r>
            <a:r>
              <a:rPr dirty="0" smtClean="0" sz="800" spc="5">
                <a:latin typeface="Times New Roman"/>
                <a:cs typeface="Times New Roman"/>
              </a:rPr>
              <a:t>e</a:t>
            </a:r>
            <a:r>
              <a:rPr dirty="0" smtClean="0" sz="800" spc="5">
                <a:latin typeface="Times New Roman"/>
                <a:cs typeface="Times New Roman"/>
              </a:rPr>
              <a:t>r</a:t>
            </a:r>
            <a:r>
              <a:rPr dirty="0" smtClean="0" sz="800" spc="-5">
                <a:latin typeface="Times New Roman"/>
                <a:cs typeface="Times New Roman"/>
              </a:rPr>
              <a:t>a</a:t>
            </a:r>
            <a:r>
              <a:rPr dirty="0" smtClean="0" sz="800" spc="0">
                <a:latin typeface="Times New Roman"/>
                <a:cs typeface="Times New Roman"/>
              </a:rPr>
              <a:t>te</a:t>
            </a:r>
            <a:r>
              <a:rPr dirty="0" smtClean="0" sz="800" spc="-19">
                <a:latin typeface="Times New Roman"/>
                <a:cs typeface="Times New Roman"/>
              </a:rPr>
              <a:t> </a:t>
            </a:r>
            <a:r>
              <a:rPr dirty="0" smtClean="0" sz="800" spc="-4">
                <a:latin typeface="Times New Roman"/>
                <a:cs typeface="Times New Roman"/>
              </a:rPr>
              <a:t>f</a:t>
            </a:r>
            <a:r>
              <a:rPr dirty="0" smtClean="0" sz="800" spc="4">
                <a:latin typeface="Times New Roman"/>
                <a:cs typeface="Times New Roman"/>
              </a:rPr>
              <a:t>r</a:t>
            </a:r>
            <a:r>
              <a:rPr dirty="0" smtClean="0" sz="800" spc="4">
                <a:latin typeface="Times New Roman"/>
                <a:cs typeface="Times New Roman"/>
              </a:rPr>
              <a:t>e</a:t>
            </a:r>
            <a:r>
              <a:rPr dirty="0" smtClean="0" sz="800" spc="-4">
                <a:latin typeface="Times New Roman"/>
                <a:cs typeface="Times New Roman"/>
              </a:rPr>
              <a:t>a</a:t>
            </a:r>
            <a:r>
              <a:rPr dirty="0" smtClean="0" sz="800" spc="0">
                <a:latin typeface="Times New Roman"/>
                <a:cs typeface="Times New Roman"/>
              </a:rPr>
              <a:t>koutn</a:t>
            </a:r>
            <a:r>
              <a:rPr dirty="0" smtClean="0" sz="800" spc="4">
                <a:latin typeface="Times New Roman"/>
                <a:cs typeface="Times New Roman"/>
              </a:rPr>
              <a:t>e</a:t>
            </a:r>
            <a:r>
              <a:rPr dirty="0" smtClean="0" sz="800" spc="4">
                <a:latin typeface="Times New Roman"/>
                <a:cs typeface="Times New Roman"/>
              </a:rPr>
              <a:t>s</a:t>
            </a:r>
            <a:r>
              <a:rPr dirty="0" smtClean="0" sz="800" spc="0">
                <a:latin typeface="Times New Roman"/>
                <a:cs typeface="Times New Roman"/>
              </a:rPr>
              <a:t>s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842000" y="4009936"/>
            <a:ext cx="1346200" cy="44323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850"/>
              </a:lnSpc>
              <a:spcBef>
                <a:spcPts val="1"/>
              </a:spcBef>
            </a:pPr>
            <a:endParaRPr sz="850"/>
          </a:p>
          <a:p>
            <a:pPr marL="256159">
              <a:lnSpc>
                <a:spcPct val="95825"/>
              </a:lnSpc>
            </a:pPr>
            <a:r>
              <a:rPr dirty="0" smtClean="0" sz="800" spc="0">
                <a:latin typeface="Times New Roman"/>
                <a:cs typeface="Times New Roman"/>
              </a:rPr>
              <a:t>H</a:t>
            </a:r>
            <a:r>
              <a:rPr dirty="0" smtClean="0" sz="800" spc="-4">
                <a:latin typeface="Times New Roman"/>
                <a:cs typeface="Times New Roman"/>
              </a:rPr>
              <a:t>i</a:t>
            </a:r>
            <a:r>
              <a:rPr dirty="0" smtClean="0" sz="800" spc="4">
                <a:latin typeface="Times New Roman"/>
                <a:cs typeface="Times New Roman"/>
              </a:rPr>
              <a:t>g</a:t>
            </a:r>
            <a:r>
              <a:rPr dirty="0" smtClean="0" sz="800" spc="0">
                <a:latin typeface="Times New Roman"/>
                <a:cs typeface="Times New Roman"/>
              </a:rPr>
              <a:t>h</a:t>
            </a:r>
            <a:r>
              <a:rPr dirty="0" smtClean="0" sz="800" spc="50">
                <a:latin typeface="Times New Roman"/>
                <a:cs typeface="Times New Roman"/>
              </a:rPr>
              <a:t> </a:t>
            </a:r>
            <a:r>
              <a:rPr dirty="0" smtClean="0" sz="800" spc="-4">
                <a:latin typeface="Times New Roman"/>
                <a:cs typeface="Times New Roman"/>
              </a:rPr>
              <a:t>f</a:t>
            </a:r>
            <a:r>
              <a:rPr dirty="0" smtClean="0" sz="800" spc="4">
                <a:latin typeface="Times New Roman"/>
                <a:cs typeface="Times New Roman"/>
              </a:rPr>
              <a:t>r</a:t>
            </a:r>
            <a:r>
              <a:rPr dirty="0" smtClean="0" sz="800" spc="4">
                <a:latin typeface="Times New Roman"/>
                <a:cs typeface="Times New Roman"/>
              </a:rPr>
              <a:t>e</a:t>
            </a:r>
            <a:r>
              <a:rPr dirty="0" smtClean="0" sz="800" spc="-4">
                <a:latin typeface="Times New Roman"/>
                <a:cs typeface="Times New Roman"/>
              </a:rPr>
              <a:t>a</a:t>
            </a:r>
            <a:r>
              <a:rPr dirty="0" smtClean="0" sz="800" spc="0">
                <a:latin typeface="Times New Roman"/>
                <a:cs typeface="Times New Roman"/>
              </a:rPr>
              <a:t>koutn</a:t>
            </a:r>
            <a:r>
              <a:rPr dirty="0" smtClean="0" sz="800" spc="4">
                <a:latin typeface="Times New Roman"/>
                <a:cs typeface="Times New Roman"/>
              </a:rPr>
              <a:t>e</a:t>
            </a:r>
            <a:r>
              <a:rPr dirty="0" smtClean="0" sz="800" spc="4">
                <a:latin typeface="Times New Roman"/>
                <a:cs typeface="Times New Roman"/>
              </a:rPr>
              <a:t>s</a:t>
            </a:r>
            <a:r>
              <a:rPr dirty="0" smtClean="0" sz="800" spc="0">
                <a:latin typeface="Times New Roman"/>
                <a:cs typeface="Times New Roman"/>
              </a:rPr>
              <a:t>s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188200" y="4009936"/>
            <a:ext cx="1315720" cy="44323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850"/>
              </a:lnSpc>
              <a:spcBef>
                <a:spcPts val="1"/>
              </a:spcBef>
            </a:pPr>
            <a:endParaRPr sz="850"/>
          </a:p>
          <a:p>
            <a:pPr marL="433324">
              <a:lnSpc>
                <a:spcPct val="95825"/>
              </a:lnSpc>
            </a:pPr>
            <a:r>
              <a:rPr dirty="0" smtClean="0" sz="800" spc="0">
                <a:latin typeface="Times New Roman"/>
                <a:cs typeface="Times New Roman"/>
              </a:rPr>
              <a:t>End</a:t>
            </a:r>
            <a:r>
              <a:rPr dirty="0" smtClean="0" sz="800" spc="44">
                <a:latin typeface="Times New Roman"/>
                <a:cs typeface="Times New Roman"/>
              </a:rPr>
              <a:t> </a:t>
            </a:r>
            <a:r>
              <a:rPr dirty="0" smtClean="0" sz="800" spc="0">
                <a:latin typeface="Times New Roman"/>
                <a:cs typeface="Times New Roman"/>
              </a:rPr>
              <a:t>of</a:t>
            </a:r>
            <a:r>
              <a:rPr dirty="0" smtClean="0" sz="800" spc="61">
                <a:latin typeface="Times New Roman"/>
                <a:cs typeface="Times New Roman"/>
              </a:rPr>
              <a:t> </a:t>
            </a:r>
            <a:r>
              <a:rPr dirty="0" smtClean="0" sz="800" spc="0">
                <a:latin typeface="Times New Roman"/>
                <a:cs typeface="Times New Roman"/>
              </a:rPr>
              <a:t>this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503920" y="4009936"/>
            <a:ext cx="35178" cy="44323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499"/>
                </a:lnTo>
                <a:lnTo>
                  <a:pt x="9144000" y="51434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517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7925943" y="4553946"/>
            <a:ext cx="578027" cy="5780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8566023" y="4553973"/>
            <a:ext cx="578027" cy="5780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1358900" y="666686"/>
            <a:ext cx="6426200" cy="33417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86360" y="143587"/>
            <a:ext cx="1699674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b="1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2800" spc="-9" b="1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servoir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794397" y="143587"/>
            <a:ext cx="1080928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Space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883688" y="143587"/>
            <a:ext cx="464315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vs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58142" y="143587"/>
            <a:ext cx="1238013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b="1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dirty="0" smtClean="0" sz="2800" spc="-9" b="1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at’s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07362" y="143587"/>
            <a:ext cx="1652051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b="1">
                <a:solidFill>
                  <a:srgbClr val="FFFFFF"/>
                </a:solidFill>
                <a:latin typeface="Times New Roman"/>
                <a:cs typeface="Times New Roman"/>
              </a:rPr>
              <a:t>Coming.</a:t>
            </a:r>
            <a:r>
              <a:rPr dirty="0" smtClean="0" sz="2800" spc="-14" b="1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3040" y="4021162"/>
            <a:ext cx="8739278" cy="90008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14"/>
              </a:lnSpc>
              <a:spcBef>
                <a:spcPts val="95"/>
              </a:spcBef>
            </a:pPr>
            <a:r>
              <a:rPr dirty="0" smtClean="0" sz="1800" spc="0" b="1">
                <a:solidFill>
                  <a:srgbClr val="00FFFF"/>
                </a:solidFill>
                <a:latin typeface="Times New Roman"/>
                <a:cs typeface="Times New Roman"/>
              </a:rPr>
              <a:t>Res</a:t>
            </a:r>
            <a:r>
              <a:rPr dirty="0" smtClean="0" sz="1800" spc="-4" b="1">
                <a:solidFill>
                  <a:srgbClr val="00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 b="1">
                <a:solidFill>
                  <a:srgbClr val="00FFFF"/>
                </a:solidFill>
                <a:latin typeface="Times New Roman"/>
                <a:cs typeface="Times New Roman"/>
              </a:rPr>
              <a:t>rv</a:t>
            </a:r>
            <a:r>
              <a:rPr dirty="0" smtClean="0" sz="1800" spc="4" b="1">
                <a:solidFill>
                  <a:srgbClr val="00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 b="1">
                <a:solidFill>
                  <a:srgbClr val="00FFFF"/>
                </a:solidFill>
                <a:latin typeface="Times New Roman"/>
                <a:cs typeface="Times New Roman"/>
              </a:rPr>
              <a:t>irs</a:t>
            </a:r>
            <a:r>
              <a:rPr dirty="0" smtClean="0" sz="1800" spc="429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 b="1">
                <a:solidFill>
                  <a:srgbClr val="00FFFF"/>
                </a:solidFill>
                <a:latin typeface="Times New Roman"/>
                <a:cs typeface="Times New Roman"/>
              </a:rPr>
              <a:t>-</a:t>
            </a:r>
            <a:r>
              <a:rPr dirty="0" smtClean="0" sz="1800" spc="95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wi</a:t>
            </a:r>
            <a:r>
              <a:rPr dirty="0" smtClean="0" sz="1800" spc="-9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800" spc="-12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he</a:t>
            </a:r>
            <a:r>
              <a:rPr dirty="0" smtClean="0" sz="1800" spc="-9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dirty="0" smtClean="0" sz="1800" spc="27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redu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-36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ding</a:t>
            </a:r>
            <a:r>
              <a:rPr dirty="0" smtClean="0" sz="1800" spc="44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wnstr</a:t>
            </a:r>
            <a:r>
              <a:rPr dirty="0" smtClean="0" sz="1800" spc="-11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am,</a:t>
            </a:r>
            <a:r>
              <a:rPr dirty="0" smtClean="0" sz="1800" spc="-8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but</a:t>
            </a:r>
            <a:r>
              <a:rPr dirty="0" smtClean="0" sz="1800" spc="27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32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dirty="0" smtClean="0" sz="1800" spc="20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dirty="0" smtClean="0" sz="1800" spc="-11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cted</a:t>
            </a:r>
            <a:r>
              <a:rPr dirty="0" smtClean="0" sz="1800" spc="-4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run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ff</a:t>
            </a:r>
            <a:r>
              <a:rPr dirty="0" smtClean="0" sz="1800" spc="30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v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ume</a:t>
            </a:r>
            <a:endParaRPr sz="1800">
              <a:latin typeface="Times New Roman"/>
              <a:cs typeface="Times New Roman"/>
            </a:endParaRPr>
          </a:p>
          <a:p>
            <a:pPr marL="355600" marR="34335">
              <a:lnSpc>
                <a:spcPct val="95825"/>
              </a:lnSpc>
              <a:spcBef>
                <a:spcPts val="319"/>
              </a:spcBef>
            </a:pP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800" spc="35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re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v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ir</a:t>
            </a:r>
            <a:r>
              <a:rPr dirty="0" smtClean="0" sz="1800" spc="-11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ap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-1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s,</a:t>
            </a:r>
            <a:r>
              <a:rPr dirty="0" smtClean="0" sz="1800" spc="1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they</a:t>
            </a:r>
            <a:r>
              <a:rPr dirty="0" smtClean="0" sz="1800" spc="27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ll</a:t>
            </a:r>
            <a:r>
              <a:rPr dirty="0" smtClean="0" sz="1800" spc="-152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800" spc="28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800" spc="-9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800" spc="-9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te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800" spc="11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str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am</a:t>
            </a:r>
            <a:r>
              <a:rPr dirty="0" smtClean="0" sz="1800" spc="-4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800" spc="316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-1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k.</a:t>
            </a:r>
            <a:endParaRPr sz="1800">
              <a:latin typeface="Times New Roman"/>
              <a:cs typeface="Times New Roman"/>
            </a:endParaRPr>
          </a:p>
          <a:p>
            <a:pPr marL="5783834" marR="34335">
              <a:lnSpc>
                <a:spcPct val="97696"/>
              </a:lnSpc>
              <a:spcBef>
                <a:spcPts val="1332"/>
              </a:spcBef>
            </a:pP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Re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onal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W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ath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r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er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v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endParaRPr sz="110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6360" y="4883412"/>
            <a:ext cx="201843" cy="165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240"/>
              </a:lnSpc>
              <a:spcBef>
                <a:spcPts val="62"/>
              </a:spcBef>
            </a:pPr>
            <a:r>
              <a:rPr dirty="0" smtClean="0" sz="1100" spc="0">
                <a:latin typeface="Cambria"/>
                <a:cs typeface="Cambria"/>
              </a:rPr>
              <a:t>18</a:t>
            </a:r>
            <a:endParaRPr sz="1100">
              <a:latin typeface="Cambria"/>
              <a:cs typeface="Cambria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381881" y="4923588"/>
            <a:ext cx="3486272" cy="1656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240"/>
              </a:lnSpc>
              <a:spcBef>
                <a:spcPts val="62"/>
              </a:spcBef>
            </a:pP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F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ore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g</a:t>
            </a:r>
            <a:r>
              <a:rPr dirty="0" smtClean="0" sz="1100" spc="-4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for</a:t>
            </a:r>
            <a:r>
              <a:rPr dirty="0" smtClean="0" sz="1100" spc="-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the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erra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and</a:t>
            </a:r>
            <a:r>
              <a:rPr dirty="0" smtClean="0" sz="1100" spc="-1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we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tern</a:t>
            </a:r>
            <a:r>
              <a:rPr dirty="0" smtClean="0" sz="1100" spc="-1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evada</a:t>
            </a:r>
            <a:r>
              <a:rPr dirty="0" smtClean="0" sz="1100" spc="-2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-25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1905</a:t>
            </a:r>
            <a:endParaRPr sz="11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499"/>
                </a:lnTo>
                <a:lnTo>
                  <a:pt x="9144000" y="51434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517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7925943" y="4553946"/>
            <a:ext cx="578027" cy="5780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8566023" y="4553973"/>
            <a:ext cx="578027" cy="5780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1600200" y="197789"/>
            <a:ext cx="5577840" cy="43729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764540" y="4715709"/>
            <a:ext cx="4006322" cy="2040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535"/>
              </a:lnSpc>
              <a:spcBef>
                <a:spcPts val="76"/>
              </a:spcBef>
            </a:pPr>
            <a:r>
              <a:rPr dirty="0" smtClean="0" sz="1400" spc="0">
                <a:latin typeface="Arial"/>
                <a:cs typeface="Arial"/>
              </a:rPr>
              <a:t>ht</a:t>
            </a:r>
            <a:r>
              <a:rPr dirty="0" smtClean="0" sz="1400" spc="4">
                <a:latin typeface="Arial"/>
                <a:cs typeface="Arial"/>
              </a:rPr>
              <a:t>t</a:t>
            </a:r>
            <a:r>
              <a:rPr dirty="0" smtClean="0" sz="1400" spc="0">
                <a:latin typeface="Arial"/>
                <a:cs typeface="Arial"/>
              </a:rPr>
              <a:t>ps:/</a:t>
            </a:r>
            <a:r>
              <a:rPr dirty="0" smtClean="0" sz="1400" spc="-4">
                <a:latin typeface="Arial"/>
                <a:cs typeface="Arial"/>
              </a:rPr>
              <a:t>/</a:t>
            </a:r>
            <a:r>
              <a:rPr dirty="0" smtClean="0" sz="1400" spc="0">
                <a:latin typeface="Arial"/>
                <a:cs typeface="Arial"/>
              </a:rPr>
              <a:t>n</a:t>
            </a:r>
            <a:r>
              <a:rPr dirty="0" smtClean="0" sz="1400" spc="-14">
                <a:latin typeface="Arial"/>
                <a:cs typeface="Arial"/>
              </a:rPr>
              <a:t>e</a:t>
            </a:r>
            <a:r>
              <a:rPr dirty="0" smtClean="0" sz="1400" spc="-19">
                <a:latin typeface="Arial"/>
                <a:cs typeface="Arial"/>
              </a:rPr>
              <a:t>v</a:t>
            </a:r>
            <a:r>
              <a:rPr dirty="0" smtClean="0" sz="1400" spc="0">
                <a:latin typeface="Arial"/>
                <a:cs typeface="Arial"/>
              </a:rPr>
              <a:t>ad</a:t>
            </a:r>
            <a:r>
              <a:rPr dirty="0" smtClean="0" sz="1400" spc="-4">
                <a:latin typeface="Arial"/>
                <a:cs typeface="Arial"/>
              </a:rPr>
              <a:t>a</a:t>
            </a:r>
            <a:r>
              <a:rPr dirty="0" smtClean="0" sz="1400" spc="-4">
                <a:latin typeface="Arial"/>
                <a:cs typeface="Arial"/>
              </a:rPr>
              <a:t>.</a:t>
            </a:r>
            <a:r>
              <a:rPr dirty="0" smtClean="0" sz="1400" spc="0">
                <a:latin typeface="Arial"/>
                <a:cs typeface="Arial"/>
              </a:rPr>
              <a:t>u</a:t>
            </a:r>
            <a:r>
              <a:rPr dirty="0" smtClean="0" sz="1400" spc="-9">
                <a:latin typeface="Arial"/>
                <a:cs typeface="Arial"/>
              </a:rPr>
              <a:t>s</a:t>
            </a:r>
            <a:r>
              <a:rPr dirty="0" smtClean="0" sz="1400" spc="0">
                <a:latin typeface="Arial"/>
                <a:cs typeface="Arial"/>
              </a:rPr>
              <a:t>g</a:t>
            </a:r>
            <a:r>
              <a:rPr dirty="0" smtClean="0" sz="1400" spc="-9">
                <a:latin typeface="Arial"/>
                <a:cs typeface="Arial"/>
              </a:rPr>
              <a:t>s</a:t>
            </a:r>
            <a:r>
              <a:rPr dirty="0" smtClean="0" sz="1400" spc="4">
                <a:latin typeface="Arial"/>
                <a:cs typeface="Arial"/>
              </a:rPr>
              <a:t>.</a:t>
            </a:r>
            <a:r>
              <a:rPr dirty="0" smtClean="0" sz="1400" spc="-14">
                <a:latin typeface="Arial"/>
                <a:cs typeface="Arial"/>
              </a:rPr>
              <a:t>g</a:t>
            </a:r>
            <a:r>
              <a:rPr dirty="0" smtClean="0" sz="1400" spc="0">
                <a:latin typeface="Arial"/>
                <a:cs typeface="Arial"/>
              </a:rPr>
              <a:t>o</a:t>
            </a:r>
            <a:r>
              <a:rPr dirty="0" smtClean="0" sz="1400" spc="-19">
                <a:latin typeface="Arial"/>
                <a:cs typeface="Arial"/>
              </a:rPr>
              <a:t>v</a:t>
            </a:r>
            <a:r>
              <a:rPr dirty="0" smtClean="0" sz="1400" spc="4">
                <a:latin typeface="Arial"/>
                <a:cs typeface="Arial"/>
              </a:rPr>
              <a:t>/</a:t>
            </a:r>
            <a:r>
              <a:rPr dirty="0" smtClean="0" sz="1400" spc="-14">
                <a:latin typeface="Arial"/>
                <a:cs typeface="Arial"/>
              </a:rPr>
              <a:t>w</a:t>
            </a:r>
            <a:r>
              <a:rPr dirty="0" smtClean="0" sz="1400" spc="0">
                <a:latin typeface="Arial"/>
                <a:cs typeface="Arial"/>
              </a:rPr>
              <a:t>alker</a:t>
            </a:r>
            <a:r>
              <a:rPr dirty="0" smtClean="0" sz="1400" spc="-14">
                <a:latin typeface="Arial"/>
                <a:cs typeface="Arial"/>
              </a:rPr>
              <a:t>b</a:t>
            </a:r>
            <a:r>
              <a:rPr dirty="0" smtClean="0" sz="1400" spc="0">
                <a:latin typeface="Arial"/>
                <a:cs typeface="Arial"/>
              </a:rPr>
              <a:t>a</a:t>
            </a:r>
            <a:r>
              <a:rPr dirty="0" smtClean="0" sz="1400" spc="-9">
                <a:latin typeface="Arial"/>
                <a:cs typeface="Arial"/>
              </a:rPr>
              <a:t>s</a:t>
            </a:r>
            <a:r>
              <a:rPr dirty="0" smtClean="0" sz="1400" spc="0">
                <a:latin typeface="Arial"/>
                <a:cs typeface="Arial"/>
              </a:rPr>
              <a:t>inh</a:t>
            </a:r>
            <a:r>
              <a:rPr dirty="0" smtClean="0" sz="1400" spc="-25">
                <a:latin typeface="Arial"/>
                <a:cs typeface="Arial"/>
              </a:rPr>
              <a:t>y</a:t>
            </a:r>
            <a:r>
              <a:rPr dirty="0" smtClean="0" sz="1400" spc="0">
                <a:latin typeface="Arial"/>
                <a:cs typeface="Arial"/>
              </a:rPr>
              <a:t>dr</a:t>
            </a:r>
            <a:r>
              <a:rPr dirty="0" smtClean="0" sz="1400" spc="-4">
                <a:latin typeface="Arial"/>
                <a:cs typeface="Arial"/>
              </a:rPr>
              <a:t>o</a:t>
            </a:r>
            <a:r>
              <a:rPr dirty="0" smtClean="0" sz="1400" spc="-4">
                <a:latin typeface="Arial"/>
                <a:cs typeface="Arial"/>
              </a:rPr>
              <a:t>m</a:t>
            </a:r>
            <a:r>
              <a:rPr dirty="0" smtClean="0" sz="1400" spc="-14">
                <a:latin typeface="Arial"/>
                <a:cs typeface="Arial"/>
              </a:rPr>
              <a:t>a</a:t>
            </a:r>
            <a:r>
              <a:rPr dirty="0" smtClean="0" sz="1400" spc="0">
                <a:latin typeface="Arial"/>
                <a:cs typeface="Arial"/>
              </a:rPr>
              <a:t>p</a:t>
            </a:r>
            <a:r>
              <a:rPr dirty="0" smtClean="0" sz="1400" spc="-14">
                <a:latin typeface="Arial"/>
                <a:cs typeface="Arial"/>
              </a:rPr>
              <a:t>p</a:t>
            </a:r>
            <a:r>
              <a:rPr dirty="0" smtClean="0" sz="1400" spc="0">
                <a:latin typeface="Arial"/>
                <a:cs typeface="Arial"/>
              </a:rPr>
              <a:t>e</a:t>
            </a:r>
            <a:r>
              <a:rPr dirty="0" smtClean="0" sz="1400" spc="-14">
                <a:latin typeface="Arial"/>
                <a:cs typeface="Arial"/>
              </a:rPr>
              <a:t>r</a:t>
            </a:r>
            <a:r>
              <a:rPr dirty="0" smtClean="0" sz="1400" spc="0">
                <a:latin typeface="Arial"/>
                <a:cs typeface="Arial"/>
              </a:rPr>
              <a:t>/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64174" y="4755643"/>
            <a:ext cx="1904719" cy="1656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240"/>
              </a:lnSpc>
              <a:spcBef>
                <a:spcPts val="62"/>
              </a:spcBef>
            </a:pP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Re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onal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W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ath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r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er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v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endParaRPr sz="110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6360" y="4883412"/>
            <a:ext cx="201843" cy="165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240"/>
              </a:lnSpc>
              <a:spcBef>
                <a:spcPts val="62"/>
              </a:spcBef>
            </a:pPr>
            <a:r>
              <a:rPr dirty="0" smtClean="0" sz="1100" spc="0">
                <a:latin typeface="Cambria"/>
                <a:cs typeface="Cambria"/>
              </a:rPr>
              <a:t>19</a:t>
            </a:r>
            <a:endParaRPr sz="110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381881" y="4923588"/>
            <a:ext cx="3486272" cy="1656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240"/>
              </a:lnSpc>
              <a:spcBef>
                <a:spcPts val="62"/>
              </a:spcBef>
            </a:pP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F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ore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g</a:t>
            </a:r>
            <a:r>
              <a:rPr dirty="0" smtClean="0" sz="1100" spc="-4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for</a:t>
            </a:r>
            <a:r>
              <a:rPr dirty="0" smtClean="0" sz="1100" spc="-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the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erra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and</a:t>
            </a:r>
            <a:r>
              <a:rPr dirty="0" smtClean="0" sz="1100" spc="-1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we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tern</a:t>
            </a:r>
            <a:r>
              <a:rPr dirty="0" smtClean="0" sz="1100" spc="-1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evada</a:t>
            </a:r>
            <a:r>
              <a:rPr dirty="0" smtClean="0" sz="1100" spc="-2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-25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1905</a:t>
            </a:r>
            <a:endParaRPr sz="1100">
              <a:latin typeface="Cambria"/>
              <a:cs typeface="Cambria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764540" y="4929316"/>
            <a:ext cx="1554569" cy="2037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535"/>
              </a:lnSpc>
              <a:spcBef>
                <a:spcPts val="76"/>
              </a:spcBef>
            </a:pPr>
            <a:r>
              <a:rPr dirty="0" smtClean="0" sz="1400" spc="-14">
                <a:latin typeface="Arial"/>
                <a:cs typeface="Arial"/>
              </a:rPr>
              <a:t>w</a:t>
            </a:r>
            <a:r>
              <a:rPr dirty="0" smtClean="0" sz="1400" spc="0">
                <a:latin typeface="Arial"/>
                <a:cs typeface="Arial"/>
              </a:rPr>
              <a:t>ebapp/home</a:t>
            </a:r>
            <a:r>
              <a:rPr dirty="0" smtClean="0" sz="1400" spc="-9">
                <a:latin typeface="Arial"/>
                <a:cs typeface="Arial"/>
              </a:rPr>
              <a:t>.</a:t>
            </a:r>
            <a:r>
              <a:rPr dirty="0" smtClean="0" sz="1400" spc="0">
                <a:latin typeface="Arial"/>
                <a:cs typeface="Arial"/>
              </a:rPr>
              <a:t>h</a:t>
            </a:r>
            <a:r>
              <a:rPr dirty="0" smtClean="0" sz="1400" spc="-4">
                <a:latin typeface="Arial"/>
                <a:cs typeface="Arial"/>
              </a:rPr>
              <a:t>t</a:t>
            </a:r>
            <a:r>
              <a:rPr dirty="0" smtClean="0" sz="1400" spc="0">
                <a:latin typeface="Arial"/>
                <a:cs typeface="Arial"/>
              </a:rPr>
              <a:t>ml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499"/>
                </a:lnTo>
                <a:lnTo>
                  <a:pt x="9144000" y="51434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4064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492556" y="1260221"/>
            <a:ext cx="424802" cy="0"/>
          </a:xfrm>
          <a:custGeom>
            <a:avLst/>
            <a:gdLst/>
            <a:ahLst/>
            <a:cxnLst/>
            <a:rect l="l" t="t" r="r" b="b"/>
            <a:pathLst>
              <a:path w="424802" h="0">
                <a:moveTo>
                  <a:pt x="0" y="0"/>
                </a:moveTo>
                <a:lnTo>
                  <a:pt x="424802" y="0"/>
                </a:lnTo>
              </a:path>
            </a:pathLst>
          </a:custGeom>
          <a:ln w="38100">
            <a:solidFill>
              <a:srgbClr val="039B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7925943" y="4553946"/>
            <a:ext cx="578027" cy="5780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8566023" y="4553973"/>
            <a:ext cx="578027" cy="5780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466750" y="642941"/>
            <a:ext cx="3739788" cy="4067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35"/>
              </a:lnSpc>
              <a:spcBef>
                <a:spcPts val="156"/>
              </a:spcBef>
            </a:pPr>
            <a:r>
              <a:rPr dirty="0" smtClean="0" sz="3000" spc="0" b="1">
                <a:solidFill>
                  <a:srgbClr val="FFFFFF"/>
                </a:solidFill>
                <a:latin typeface="Times New Roman"/>
                <a:cs typeface="Times New Roman"/>
              </a:rPr>
              <a:t>Key</a:t>
            </a:r>
            <a:r>
              <a:rPr dirty="0" smtClean="0" sz="3000" spc="351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3000" spc="0" b="1">
                <a:solidFill>
                  <a:srgbClr val="FFFFFF"/>
                </a:solidFill>
                <a:latin typeface="Times New Roman"/>
                <a:cs typeface="Times New Roman"/>
              </a:rPr>
              <a:t>Points</a:t>
            </a:r>
            <a:r>
              <a:rPr dirty="0" smtClean="0" sz="3000" spc="-114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3000" spc="0" b="1">
                <a:solidFill>
                  <a:srgbClr val="FFFFFF"/>
                </a:solidFill>
                <a:latin typeface="Times New Roman"/>
                <a:cs typeface="Times New Roman"/>
              </a:rPr>
              <a:t>Up</a:t>
            </a:r>
            <a:r>
              <a:rPr dirty="0" smtClean="0" sz="3000" spc="21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3000" spc="-9" b="1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dirty="0" smtClean="0" sz="3000" spc="0" b="1">
                <a:solidFill>
                  <a:srgbClr val="FFFFFF"/>
                </a:solidFill>
                <a:latin typeface="Times New Roman"/>
                <a:cs typeface="Times New Roman"/>
              </a:rPr>
              <a:t>ront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4960" y="1319402"/>
            <a:ext cx="7892377" cy="240182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26730">
              <a:lnSpc>
                <a:spcPts val="1914"/>
              </a:lnSpc>
              <a:spcBef>
                <a:spcPts val="95"/>
              </a:spcBef>
            </a:pPr>
            <a:r>
              <a:rPr dirty="0" smtClean="0" sz="1800" spc="0" b="1">
                <a:solidFill>
                  <a:srgbClr val="FFEB38"/>
                </a:solidFill>
                <a:latin typeface="Times New Roman"/>
                <a:cs typeface="Times New Roman"/>
              </a:rPr>
              <a:t>Flo</a:t>
            </a:r>
            <a:r>
              <a:rPr dirty="0" smtClean="0" sz="1800" spc="4" b="1">
                <a:solidFill>
                  <a:srgbClr val="FFEB38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4" b="1">
                <a:solidFill>
                  <a:srgbClr val="FFEB38"/>
                </a:solidFill>
                <a:latin typeface="Times New Roman"/>
                <a:cs typeface="Times New Roman"/>
              </a:rPr>
              <a:t>d</a:t>
            </a:r>
            <a:r>
              <a:rPr dirty="0" smtClean="0" sz="1800" spc="0" b="1">
                <a:solidFill>
                  <a:srgbClr val="FFEB38"/>
                </a:solidFill>
                <a:latin typeface="Times New Roman"/>
                <a:cs typeface="Times New Roman"/>
              </a:rPr>
              <a:t>ing</a:t>
            </a:r>
            <a:r>
              <a:rPr dirty="0" smtClean="0" sz="1800" spc="182" b="1">
                <a:solidFill>
                  <a:srgbClr val="FFEB38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 b="1">
                <a:solidFill>
                  <a:srgbClr val="FFEB38"/>
                </a:solidFill>
                <a:latin typeface="Times New Roman"/>
                <a:cs typeface="Times New Roman"/>
              </a:rPr>
              <a:t>v</a:t>
            </a:r>
            <a:r>
              <a:rPr dirty="0" smtClean="0" sz="1800" spc="4" b="1">
                <a:solidFill>
                  <a:srgbClr val="FFEB38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0" b="1">
                <a:solidFill>
                  <a:srgbClr val="FFEB38"/>
                </a:solidFill>
                <a:latin typeface="Times New Roman"/>
                <a:cs typeface="Times New Roman"/>
              </a:rPr>
              <a:t>r</a:t>
            </a:r>
            <a:r>
              <a:rPr dirty="0" smtClean="0" sz="1800" spc="4" b="1">
                <a:solidFill>
                  <a:srgbClr val="FFEB38"/>
                </a:solidFill>
                <a:latin typeface="Times New Roman"/>
                <a:cs typeface="Times New Roman"/>
              </a:rPr>
              <a:t>t</a:t>
            </a:r>
            <a:r>
              <a:rPr dirty="0" smtClean="0" sz="1800" spc="0" b="1">
                <a:solidFill>
                  <a:srgbClr val="FFEB38"/>
                </a:solidFill>
                <a:latin typeface="Times New Roman"/>
                <a:cs typeface="Times New Roman"/>
              </a:rPr>
              <a:t>ually</a:t>
            </a:r>
            <a:r>
              <a:rPr dirty="0" smtClean="0" sz="1800" spc="-163" b="1">
                <a:solidFill>
                  <a:srgbClr val="FFEB38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 b="1">
                <a:solidFill>
                  <a:srgbClr val="FFEB38"/>
                </a:solidFill>
                <a:latin typeface="Times New Roman"/>
                <a:cs typeface="Times New Roman"/>
              </a:rPr>
              <a:t>certain</a:t>
            </a:r>
            <a:r>
              <a:rPr dirty="0" smtClean="0" sz="1800" spc="235" b="1">
                <a:solidFill>
                  <a:srgbClr val="FFEB38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ring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into</a:t>
            </a:r>
            <a:r>
              <a:rPr dirty="0" smtClean="0" sz="1800" spc="22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sum</a:t>
            </a:r>
            <a:r>
              <a:rPr dirty="0" smtClean="0" sz="1800" spc="-11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800" spc="-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alo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dirty="0" smtClean="0" sz="1800" spc="397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rivers</a:t>
            </a:r>
            <a:r>
              <a:rPr dirty="0" smtClean="0" sz="1800" spc="286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800" spc="36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str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ams</a:t>
            </a:r>
            <a:r>
              <a:rPr dirty="0" smtClean="0" sz="1800" spc="-9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800" spc="28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by</a:t>
            </a:r>
            <a:endParaRPr sz="1800">
              <a:latin typeface="Times New Roman"/>
              <a:cs typeface="Times New Roman"/>
            </a:endParaRPr>
          </a:p>
          <a:p>
            <a:pPr marL="241299" marR="26730">
              <a:lnSpc>
                <a:spcPct val="95825"/>
              </a:lnSpc>
              <a:spcBef>
                <a:spcPts val="319"/>
              </a:spcBef>
            </a:pP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sno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800" spc="-11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dirty="0" smtClean="0" sz="1800" spc="-1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 b="1">
                <a:solidFill>
                  <a:srgbClr val="FFEB38"/>
                </a:solidFill>
                <a:latin typeface="Times New Roman"/>
                <a:cs typeface="Times New Roman"/>
              </a:rPr>
              <a:t>The</a:t>
            </a:r>
            <a:r>
              <a:rPr dirty="0" smtClean="0" sz="1800" spc="94" b="1">
                <a:solidFill>
                  <a:srgbClr val="FFEB38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 b="1">
                <a:solidFill>
                  <a:srgbClr val="FFEB38"/>
                </a:solidFill>
                <a:latin typeface="Times New Roman"/>
                <a:cs typeface="Times New Roman"/>
              </a:rPr>
              <a:t>quest</a:t>
            </a:r>
            <a:r>
              <a:rPr dirty="0" smtClean="0" sz="1800" spc="4" b="1">
                <a:solidFill>
                  <a:srgbClr val="FFEB38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0" b="1">
                <a:solidFill>
                  <a:srgbClr val="FFEB38"/>
                </a:solidFill>
                <a:latin typeface="Times New Roman"/>
                <a:cs typeface="Times New Roman"/>
              </a:rPr>
              <a:t>on</a:t>
            </a:r>
            <a:r>
              <a:rPr dirty="0" smtClean="0" sz="1800" spc="0" b="1">
                <a:solidFill>
                  <a:srgbClr val="FFEB38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31" b="1">
                <a:solidFill>
                  <a:srgbClr val="FFEB38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 b="1">
                <a:solidFill>
                  <a:srgbClr val="FFEB38"/>
                </a:solidFill>
                <a:latin typeface="Times New Roman"/>
                <a:cs typeface="Times New Roman"/>
              </a:rPr>
              <a:t>is</a:t>
            </a:r>
            <a:r>
              <a:rPr dirty="0" smtClean="0" sz="1800" spc="203" b="1">
                <a:solidFill>
                  <a:srgbClr val="FFEB38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 b="1">
                <a:solidFill>
                  <a:srgbClr val="FFEB38"/>
                </a:solidFill>
                <a:latin typeface="Times New Roman"/>
                <a:cs typeface="Times New Roman"/>
              </a:rPr>
              <a:t>how</a:t>
            </a:r>
            <a:r>
              <a:rPr dirty="0" smtClean="0" sz="1800" spc="127" b="1">
                <a:solidFill>
                  <a:srgbClr val="FFEB38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 b="1">
                <a:solidFill>
                  <a:srgbClr val="FFEB38"/>
                </a:solidFill>
                <a:latin typeface="Times New Roman"/>
                <a:cs typeface="Times New Roman"/>
              </a:rPr>
              <a:t>b</a:t>
            </a:r>
            <a:r>
              <a:rPr dirty="0" smtClean="0" sz="1800" spc="-4" b="1">
                <a:solidFill>
                  <a:srgbClr val="FFEB38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4" b="1">
                <a:solidFill>
                  <a:srgbClr val="FFEB38"/>
                </a:solidFill>
                <a:latin typeface="Times New Roman"/>
                <a:cs typeface="Times New Roman"/>
              </a:rPr>
              <a:t>d</a:t>
            </a:r>
            <a:r>
              <a:rPr dirty="0" smtClean="0" sz="1800" spc="0" b="1">
                <a:solidFill>
                  <a:srgbClr val="FFEB38"/>
                </a:solidFill>
                <a:latin typeface="Times New Roman"/>
                <a:cs typeface="Times New Roman"/>
              </a:rPr>
              <a:t>?</a:t>
            </a:r>
            <a:endParaRPr sz="1800">
              <a:latin typeface="Times New Roman"/>
              <a:cs typeface="Times New Roman"/>
            </a:endParaRPr>
          </a:p>
          <a:p>
            <a:pPr marL="12700" marR="26730">
              <a:lnSpc>
                <a:spcPct val="95825"/>
              </a:lnSpc>
              <a:spcBef>
                <a:spcPts val="1424"/>
              </a:spcBef>
            </a:pP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Flo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800" spc="25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800" spc="-9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verity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2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wi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800" spc="-156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-9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ate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87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dep</a:t>
            </a:r>
            <a:r>
              <a:rPr dirty="0" smtClean="0" sz="1800" spc="-11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nd</a:t>
            </a:r>
            <a:r>
              <a:rPr dirty="0" smtClean="0" sz="1800" spc="-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800" spc="2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 b="1">
                <a:solidFill>
                  <a:srgbClr val="00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800" spc="-4" b="1">
                <a:solidFill>
                  <a:srgbClr val="00FFFF"/>
                </a:solidFill>
                <a:latin typeface="Times New Roman"/>
                <a:cs typeface="Times New Roman"/>
              </a:rPr>
              <a:t>p</a:t>
            </a:r>
            <a:r>
              <a:rPr dirty="0" smtClean="0" sz="1800" spc="0" b="1">
                <a:solidFill>
                  <a:srgbClr val="00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800" spc="4" b="1">
                <a:solidFill>
                  <a:srgbClr val="00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0" b="1">
                <a:solidFill>
                  <a:srgbClr val="00FFFF"/>
                </a:solidFill>
                <a:latin typeface="Times New Roman"/>
                <a:cs typeface="Times New Roman"/>
              </a:rPr>
              <a:t>ng</a:t>
            </a:r>
            <a:r>
              <a:rPr dirty="0" smtClean="0" sz="1800" spc="195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 b="1">
                <a:solidFill>
                  <a:srgbClr val="00FFFF"/>
                </a:solidFill>
                <a:latin typeface="Times New Roman"/>
                <a:cs typeface="Times New Roman"/>
              </a:rPr>
              <a:t>sto</a:t>
            </a:r>
            <a:r>
              <a:rPr dirty="0" smtClean="0" sz="1800" spc="4" b="1">
                <a:solidFill>
                  <a:srgbClr val="00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800" spc="0" b="1">
                <a:solidFill>
                  <a:srgbClr val="00FFFF"/>
                </a:solidFill>
                <a:latin typeface="Times New Roman"/>
                <a:cs typeface="Times New Roman"/>
              </a:rPr>
              <a:t>ms,</a:t>
            </a:r>
            <a:r>
              <a:rPr dirty="0" smtClean="0" sz="1800" spc="0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24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 b="1">
                <a:solidFill>
                  <a:srgbClr val="00FFFF"/>
                </a:solidFill>
                <a:latin typeface="Times New Roman"/>
                <a:cs typeface="Times New Roman"/>
              </a:rPr>
              <a:t>temperature</a:t>
            </a:r>
            <a:r>
              <a:rPr dirty="0" smtClean="0" sz="1800" spc="9" b="1">
                <a:solidFill>
                  <a:srgbClr val="00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 marL="241299">
              <a:lnSpc>
                <a:spcPts val="2069"/>
              </a:lnSpc>
              <a:spcBef>
                <a:spcPts val="414"/>
              </a:spcBef>
            </a:pP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dit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ns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dirty="0" smtClean="0" sz="1800" spc="20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wp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k</a:t>
            </a:r>
            <a:r>
              <a:rPr dirty="0" smtClean="0" sz="1800" spc="-4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800" spc="-9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ke</a:t>
            </a:r>
            <a:r>
              <a:rPr dirty="0" smtClean="0" sz="1800" spc="3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this</a:t>
            </a:r>
            <a:r>
              <a:rPr dirty="0" smtClean="0" sz="1800" spc="327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dirty="0" smtClean="0" sz="1800" spc="-1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k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nd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800" spc="36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lowering</a:t>
            </a:r>
            <a:r>
              <a:rPr dirty="0" smtClean="0" sz="1800" spc="38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b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do</a:t>
            </a:r>
            <a:r>
              <a:rPr dirty="0" smtClean="0" sz="1800" spc="-17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de</a:t>
            </a:r>
            <a:r>
              <a:rPr dirty="0" smtClean="0" sz="1800" spc="-9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ay</a:t>
            </a:r>
            <a:r>
              <a:rPr dirty="0" smtClean="0" sz="1800" spc="30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800" spc="-9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lt</a:t>
            </a:r>
            <a:r>
              <a:rPr dirty="0" smtClean="0" sz="1800" spc="35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ll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endParaRPr sz="1800">
              <a:latin typeface="Times New Roman"/>
              <a:cs typeface="Times New Roman"/>
            </a:endParaRPr>
          </a:p>
          <a:p>
            <a:pPr marL="241299">
              <a:lnSpc>
                <a:spcPts val="2069"/>
              </a:lnSpc>
              <a:spcBef>
                <a:spcPts val="413"/>
              </a:spcBef>
            </a:pP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great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800" spc="-52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solar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en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rgy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2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dirty="0" smtClean="0" sz="1800" spc="1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v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ai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abl</a:t>
            </a:r>
            <a:r>
              <a:rPr dirty="0" smtClean="0" sz="1800" spc="-9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 marL="241299" marR="287862" indent="-228599">
              <a:lnSpc>
                <a:spcPct val="113425"/>
              </a:lnSpc>
              <a:spcBef>
                <a:spcPts val="1537"/>
              </a:spcBef>
            </a:pPr>
            <a:r>
              <a:rPr dirty="0" smtClean="0" sz="1800" spc="0" b="1">
                <a:solidFill>
                  <a:srgbClr val="FFEB38"/>
                </a:solidFill>
                <a:latin typeface="Times New Roman"/>
                <a:cs typeface="Times New Roman"/>
              </a:rPr>
              <a:t>Flash</a:t>
            </a:r>
            <a:r>
              <a:rPr dirty="0" smtClean="0" sz="1800" spc="125" b="1">
                <a:solidFill>
                  <a:srgbClr val="FFEB38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4" b="1">
                <a:solidFill>
                  <a:srgbClr val="FFEB38"/>
                </a:solidFill>
                <a:latin typeface="Times New Roman"/>
                <a:cs typeface="Times New Roman"/>
              </a:rPr>
              <a:t>f</a:t>
            </a:r>
            <a:r>
              <a:rPr dirty="0" smtClean="0" sz="1800" spc="0" b="1">
                <a:solidFill>
                  <a:srgbClr val="FFEB38"/>
                </a:solidFill>
                <a:latin typeface="Times New Roman"/>
                <a:cs typeface="Times New Roman"/>
              </a:rPr>
              <a:t>l</a:t>
            </a:r>
            <a:r>
              <a:rPr dirty="0" smtClean="0" sz="1800" spc="4" b="1">
                <a:solidFill>
                  <a:srgbClr val="FFEB38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 b="1">
                <a:solidFill>
                  <a:srgbClr val="FFEB38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4" b="1">
                <a:solidFill>
                  <a:srgbClr val="FFEB38"/>
                </a:solidFill>
                <a:latin typeface="Times New Roman"/>
                <a:cs typeface="Times New Roman"/>
              </a:rPr>
              <a:t>d</a:t>
            </a:r>
            <a:r>
              <a:rPr dirty="0" smtClean="0" sz="1800" spc="0" b="1">
                <a:solidFill>
                  <a:srgbClr val="FFEB38"/>
                </a:solidFill>
                <a:latin typeface="Times New Roman"/>
                <a:cs typeface="Times New Roman"/>
              </a:rPr>
              <a:t>ing</a:t>
            </a:r>
            <a:r>
              <a:rPr dirty="0" smtClean="0" sz="1800" spc="320" b="1">
                <a:solidFill>
                  <a:srgbClr val="FFEB38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 b="1">
                <a:solidFill>
                  <a:srgbClr val="FFEB38"/>
                </a:solidFill>
                <a:latin typeface="Times New Roman"/>
                <a:cs typeface="Times New Roman"/>
              </a:rPr>
              <a:t>-</a:t>
            </a:r>
            <a:r>
              <a:rPr dirty="0" smtClean="0" sz="1800" spc="95" b="1">
                <a:solidFill>
                  <a:srgbClr val="FFEB38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re</a:t>
            </a:r>
            <a:r>
              <a:rPr dirty="0" smtClean="0" sz="1800" spc="-11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ains</a:t>
            </a:r>
            <a:r>
              <a:rPr dirty="0" smtClean="0" sz="1800" spc="-27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 b="1">
                <a:solidFill>
                  <a:srgbClr val="00FFFF"/>
                </a:solidFill>
                <a:latin typeface="Times New Roman"/>
                <a:cs typeface="Times New Roman"/>
              </a:rPr>
              <a:t>hi</a:t>
            </a:r>
            <a:r>
              <a:rPr dirty="0" smtClean="0" sz="1800" spc="4" b="1">
                <a:solidFill>
                  <a:srgbClr val="00FFFF"/>
                </a:solidFill>
                <a:latin typeface="Times New Roman"/>
                <a:cs typeface="Times New Roman"/>
              </a:rPr>
              <a:t>g</a:t>
            </a:r>
            <a:r>
              <a:rPr dirty="0" smtClean="0" sz="1800" spc="0" b="1">
                <a:solidFill>
                  <a:srgbClr val="00FFFF"/>
                </a:solidFill>
                <a:latin typeface="Times New Roman"/>
                <a:cs typeface="Times New Roman"/>
              </a:rPr>
              <a:t>h</a:t>
            </a:r>
            <a:r>
              <a:rPr dirty="0" smtClean="0" sz="1800" spc="95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 b="1">
                <a:solidFill>
                  <a:srgbClr val="00FFFF"/>
                </a:solidFill>
                <a:latin typeface="Times New Roman"/>
                <a:cs typeface="Times New Roman"/>
              </a:rPr>
              <a:t>risk</a:t>
            </a:r>
            <a:r>
              <a:rPr dirty="0" smtClean="0" sz="1800" spc="4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th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ugh</a:t>
            </a:r>
            <a:r>
              <a:rPr dirty="0" smtClean="0" sz="1800" spc="-5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ring,</a:t>
            </a:r>
            <a:r>
              <a:rPr dirty="0" smtClean="0" sz="1800" spc="36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ven</a:t>
            </a:r>
            <a:r>
              <a:rPr dirty="0" smtClean="0" sz="1800" spc="35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fr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800" spc="30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j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st</a:t>
            </a:r>
            <a:r>
              <a:rPr dirty="0" smtClean="0" sz="1800" spc="-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mod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te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storms</a:t>
            </a:r>
            <a:r>
              <a:rPr dirty="0" smtClean="0" sz="1800" spc="-86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33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dirty="0" smtClean="0" sz="1800" spc="20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soil</a:t>
            </a:r>
            <a:r>
              <a:rPr dirty="0" smtClean="0" sz="1800" spc="197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wetn</a:t>
            </a:r>
            <a:r>
              <a:rPr dirty="0" smtClean="0" sz="1800" spc="-9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800" spc="-9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4960" y="3909237"/>
            <a:ext cx="6090139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14"/>
              </a:lnSpc>
              <a:spcBef>
                <a:spcPts val="95"/>
              </a:spcBef>
            </a:pPr>
            <a:r>
              <a:rPr dirty="0" smtClean="0" sz="1800" spc="0" b="1">
                <a:solidFill>
                  <a:srgbClr val="FFEB38"/>
                </a:solidFill>
                <a:latin typeface="Times New Roman"/>
                <a:cs typeface="Times New Roman"/>
              </a:rPr>
              <a:t>Thru</a:t>
            </a:r>
            <a:r>
              <a:rPr dirty="0" smtClean="0" sz="1800" spc="36" b="1">
                <a:solidFill>
                  <a:srgbClr val="FFEB38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 b="1">
                <a:solidFill>
                  <a:srgbClr val="FFEB38"/>
                </a:solidFill>
                <a:latin typeface="Times New Roman"/>
                <a:cs typeface="Times New Roman"/>
              </a:rPr>
              <a:t>Mid</a:t>
            </a:r>
            <a:r>
              <a:rPr dirty="0" smtClean="0" sz="1800" spc="-159" b="1">
                <a:solidFill>
                  <a:srgbClr val="FFEB38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 b="1">
                <a:solidFill>
                  <a:srgbClr val="FFEB38"/>
                </a:solidFill>
                <a:latin typeface="Times New Roman"/>
                <a:cs typeface="Times New Roman"/>
              </a:rPr>
              <a:t>April:</a:t>
            </a:r>
            <a:r>
              <a:rPr dirty="0" smtClean="0" sz="1800" spc="45" b="1">
                <a:solidFill>
                  <a:srgbClr val="FFEB38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ve</a:t>
            </a:r>
            <a:r>
              <a:rPr dirty="0" smtClean="0" sz="1800" spc="13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at</a:t>
            </a:r>
            <a:r>
              <a:rPr dirty="0" smtClean="0" sz="1800" spc="11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800" spc="-5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ntinues</a:t>
            </a:r>
            <a:r>
              <a:rPr dirty="0" smtClean="0" sz="1800" spc="17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800" spc="36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800" spc="-9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27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800" spc="-9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s.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517360" y="3909237"/>
            <a:ext cx="1414937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14"/>
              </a:lnSpc>
              <a:spcBef>
                <a:spcPts val="95"/>
              </a:spcBef>
            </a:pP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k</a:t>
            </a:r>
            <a:r>
              <a:rPr dirty="0" smtClean="0" sz="1800" spc="2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sy</a:t>
            </a:r>
            <a:r>
              <a:rPr dirty="0" smtClean="0" sz="1800" spc="-9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3560" y="4224769"/>
            <a:ext cx="6140825" cy="2543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14"/>
              </a:lnSpc>
              <a:spcBef>
                <a:spcPts val="95"/>
              </a:spcBef>
            </a:pPr>
            <a:r>
              <a:rPr dirty="0" smtClean="0" sz="180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y,</a:t>
            </a:r>
            <a:r>
              <a:rPr dirty="0" smtClean="0" sz="1800" spc="-3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pot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nt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al</a:t>
            </a:r>
            <a:r>
              <a:rPr dirty="0" smtClean="0" sz="1800" spc="-1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dirty="0" smtClean="0" sz="1800" spc="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-9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gn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nt</a:t>
            </a:r>
            <a:r>
              <a:rPr dirty="0" smtClean="0" sz="1800" spc="-1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800" spc="-11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800" spc="-5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ate</a:t>
            </a:r>
            <a:r>
              <a:rPr dirty="0" smtClean="0" sz="1800" spc="34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800" spc="31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dirty="0" smtClean="0" sz="1800" spc="-9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k.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381881" y="4755643"/>
            <a:ext cx="3487012" cy="3335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94993">
              <a:lnSpc>
                <a:spcPts val="1240"/>
              </a:lnSpc>
              <a:spcBef>
                <a:spcPts val="62"/>
              </a:spcBef>
            </a:pP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Re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onal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W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ath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r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er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v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endParaRPr sz="1100">
              <a:latin typeface="Cambria"/>
              <a:cs typeface="Cambria"/>
            </a:endParaRPr>
          </a:p>
          <a:p>
            <a:pPr marL="12700" marR="739">
              <a:lnSpc>
                <a:spcPct val="97696"/>
              </a:lnSpc>
            </a:pP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F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ore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g</a:t>
            </a:r>
            <a:r>
              <a:rPr dirty="0" smtClean="0" sz="1100" spc="-4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for</a:t>
            </a:r>
            <a:r>
              <a:rPr dirty="0" smtClean="0" sz="1100" spc="-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the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erra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and</a:t>
            </a:r>
            <a:r>
              <a:rPr dirty="0" smtClean="0" sz="1100" spc="-1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we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tern</a:t>
            </a:r>
            <a:r>
              <a:rPr dirty="0" smtClean="0" sz="1100" spc="-1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evada</a:t>
            </a:r>
            <a:r>
              <a:rPr dirty="0" smtClean="0" sz="1100" spc="-2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-25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1905</a:t>
            </a:r>
            <a:endParaRPr sz="1100">
              <a:latin typeface="Cambria"/>
              <a:cs typeface="Cambria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6360" y="4883412"/>
            <a:ext cx="124280" cy="165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240"/>
              </a:lnSpc>
              <a:spcBef>
                <a:spcPts val="62"/>
              </a:spcBef>
            </a:pPr>
            <a:r>
              <a:rPr dirty="0" smtClean="0" sz="1100" spc="0">
                <a:latin typeface="Cambria"/>
                <a:cs typeface="Cambria"/>
              </a:rPr>
              <a:t>2</a:t>
            </a:r>
            <a:endParaRPr sz="11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8326501" y="4725879"/>
            <a:ext cx="476199" cy="40609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38632">
              <a:lnSpc>
                <a:spcPct val="95825"/>
              </a:lnSpc>
              <a:spcBef>
                <a:spcPts val="259"/>
              </a:spcBef>
            </a:pPr>
            <a:r>
              <a:rPr dirty="0" smtClean="0" sz="1400" spc="0">
                <a:latin typeface="Arial"/>
                <a:cs typeface="Arial"/>
              </a:rPr>
              <a:t>20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499"/>
                </a:lnTo>
                <a:lnTo>
                  <a:pt x="9144000" y="51434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517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8326501" y="4725879"/>
            <a:ext cx="817448" cy="4060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85750" y="106899"/>
            <a:ext cx="8674895" cy="372411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26730">
              <a:lnSpc>
                <a:spcPts val="3740"/>
              </a:lnSpc>
              <a:spcBef>
                <a:spcPts val="187"/>
              </a:spcBef>
            </a:pPr>
            <a:r>
              <a:rPr dirty="0" smtClean="0" sz="3600" spc="0" b="1">
                <a:solidFill>
                  <a:srgbClr val="FFFFFF"/>
                </a:solidFill>
                <a:latin typeface="Times New Roman"/>
                <a:cs typeface="Times New Roman"/>
              </a:rPr>
              <a:t>Weath</a:t>
            </a:r>
            <a:r>
              <a:rPr dirty="0" smtClean="0" sz="3600" spc="9" b="1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3600" spc="0" b="1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3600" spc="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3600" spc="31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3600" spc="0" b="1">
                <a:solidFill>
                  <a:srgbClr val="FFFFFF"/>
                </a:solidFill>
                <a:latin typeface="Times New Roman"/>
                <a:cs typeface="Times New Roman"/>
              </a:rPr>
              <a:t>Briefing</a:t>
            </a:r>
            <a:endParaRPr sz="3600">
              <a:latin typeface="Times New Roman"/>
              <a:cs typeface="Times New Roman"/>
            </a:endParaRPr>
          </a:p>
          <a:p>
            <a:pPr marL="234289" marR="26730">
              <a:lnSpc>
                <a:spcPct val="95825"/>
              </a:lnSpc>
              <a:spcBef>
                <a:spcPts val="1358"/>
              </a:spcBef>
            </a:pPr>
            <a:r>
              <a:rPr dirty="0" smtClean="0" sz="1800" spc="0" i="1">
                <a:solidFill>
                  <a:srgbClr val="FFFFFF"/>
                </a:solidFill>
                <a:latin typeface="Times New Roman"/>
                <a:cs typeface="Times New Roman"/>
              </a:rPr>
              <a:t>What’s</a:t>
            </a:r>
            <a:r>
              <a:rPr dirty="0" smtClean="0" sz="1800" spc="203" i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 i="1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5" i="1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dirty="0" smtClean="0" sz="1800" spc="0" i="1">
                <a:solidFill>
                  <a:srgbClr val="FFFFFF"/>
                </a:solidFill>
                <a:latin typeface="Times New Roman"/>
                <a:cs typeface="Times New Roman"/>
              </a:rPr>
              <a:t>pec</a:t>
            </a:r>
            <a:r>
              <a:rPr dirty="0" smtClean="0" sz="1800" spc="-5" i="1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800" spc="0" i="1">
                <a:solidFill>
                  <a:srgbClr val="FFFFFF"/>
                </a:solidFill>
                <a:latin typeface="Times New Roman"/>
                <a:cs typeface="Times New Roman"/>
              </a:rPr>
              <a:t>ed</a:t>
            </a:r>
            <a:r>
              <a:rPr dirty="0" smtClean="0" sz="1800" spc="-28" i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 i="1">
                <a:solidFill>
                  <a:srgbClr val="FFFFFF"/>
                </a:solidFill>
                <a:latin typeface="Times New Roman"/>
                <a:cs typeface="Times New Roman"/>
              </a:rPr>
              <a:t>toda</a:t>
            </a:r>
            <a:r>
              <a:rPr dirty="0" smtClean="0" sz="1800" spc="4" i="1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dirty="0" smtClean="0" sz="1800" spc="0" i="1">
                <a:solidFill>
                  <a:srgbClr val="FFFFFF"/>
                </a:solidFill>
                <a:latin typeface="Times New Roman"/>
                <a:cs typeface="Times New Roman"/>
              </a:rPr>
              <a:t>...</a:t>
            </a:r>
            <a:endParaRPr sz="1800">
              <a:latin typeface="Times New Roman"/>
              <a:cs typeface="Times New Roman"/>
            </a:endParaRPr>
          </a:p>
          <a:p>
            <a:pPr marL="462889" indent="-228600">
              <a:lnSpc>
                <a:spcPts val="2088"/>
              </a:lnSpc>
              <a:spcBef>
                <a:spcPts val="1425"/>
              </a:spcBef>
            </a:pPr>
            <a:r>
              <a:rPr dirty="0" smtClean="0" sz="1800" spc="0" b="1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800" spc="-4" b="1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 b="1">
                <a:solidFill>
                  <a:srgbClr val="FFFFFF"/>
                </a:solidFill>
                <a:latin typeface="Times New Roman"/>
                <a:cs typeface="Times New Roman"/>
              </a:rPr>
              <a:t>cond</a:t>
            </a:r>
            <a:r>
              <a:rPr dirty="0" smtClean="0" sz="1800" spc="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78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 b="1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dirty="0" smtClean="0" sz="1800" spc="-9" b="1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0" b="1">
                <a:solidFill>
                  <a:srgbClr val="FFFFFF"/>
                </a:solidFill>
                <a:latin typeface="Times New Roman"/>
                <a:cs typeface="Times New Roman"/>
              </a:rPr>
              <a:t>ve</a:t>
            </a:r>
            <a:r>
              <a:rPr dirty="0" smtClean="0" sz="1800" spc="274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 b="1">
                <a:solidFill>
                  <a:srgbClr val="FFFFFF"/>
                </a:solidFill>
                <a:latin typeface="Times New Roman"/>
                <a:cs typeface="Times New Roman"/>
              </a:rPr>
              <a:t>still</a:t>
            </a:r>
            <a:r>
              <a:rPr dirty="0" smtClean="0" sz="1800" spc="167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 b="1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mtClean="0" sz="1800" spc="104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 b="1">
                <a:solidFill>
                  <a:srgbClr val="FFFFFF"/>
                </a:solidFill>
                <a:latin typeface="Times New Roman"/>
                <a:cs typeface="Times New Roman"/>
              </a:rPr>
              <a:t>track</a:t>
            </a:r>
            <a:r>
              <a:rPr dirty="0" smtClean="0" sz="1800" spc="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 b="1">
                <a:solidFill>
                  <a:srgbClr val="FFFFFF"/>
                </a:solidFill>
                <a:latin typeface="Times New Roman"/>
                <a:cs typeface="Times New Roman"/>
              </a:rPr>
              <a:t>This</a:t>
            </a:r>
            <a:r>
              <a:rPr dirty="0" smtClean="0" sz="1800" spc="96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-4" b="1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 b="1">
                <a:solidFill>
                  <a:srgbClr val="FFFFFF"/>
                </a:solidFill>
                <a:latin typeface="Times New Roman"/>
                <a:cs typeface="Times New Roman"/>
              </a:rPr>
              <a:t>vening</a:t>
            </a:r>
            <a:r>
              <a:rPr dirty="0" smtClean="0" sz="1800" spc="133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 b="1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r>
              <a:rPr dirty="0" smtClean="0" sz="1800" spc="9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 b="1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800" spc="-9" b="1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0" b="1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800" spc="196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-4" b="1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800" spc="0" b="1">
                <a:solidFill>
                  <a:srgbClr val="FFFFFF"/>
                </a:solidFill>
                <a:latin typeface="Times New Roman"/>
                <a:cs typeface="Times New Roman"/>
              </a:rPr>
              <a:t>ornin</a:t>
            </a:r>
            <a:r>
              <a:rPr dirty="0" smtClean="0" sz="1800" spc="4" b="1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dirty="0" smtClean="0" sz="1800" spc="0" b="1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r>
              <a:rPr dirty="0" smtClean="0" sz="1800" spc="-112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der</a:t>
            </a:r>
            <a:r>
              <a:rPr dirty="0" smtClean="0" sz="1800" spc="29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th</a:t>
            </a:r>
            <a:r>
              <a:rPr dirty="0" smtClean="0" sz="1800" spc="16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-4" b="1">
                <a:solidFill>
                  <a:srgbClr val="FFEB38"/>
                </a:solidFill>
                <a:latin typeface="Times New Roman"/>
                <a:cs typeface="Times New Roman"/>
              </a:rPr>
              <a:t>b</a:t>
            </a:r>
            <a:r>
              <a:rPr dirty="0" smtClean="0" sz="1800" spc="0" b="1">
                <a:solidFill>
                  <a:srgbClr val="FFEB38"/>
                </a:solidFill>
                <a:latin typeface="Times New Roman"/>
                <a:cs typeface="Times New Roman"/>
              </a:rPr>
              <a:t>roader</a:t>
            </a:r>
            <a:r>
              <a:rPr dirty="0" smtClean="0" sz="1800" spc="61" b="1">
                <a:solidFill>
                  <a:srgbClr val="FFEB38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 b="1">
                <a:solidFill>
                  <a:srgbClr val="FFEB38"/>
                </a:solidFill>
                <a:latin typeface="Times New Roman"/>
                <a:cs typeface="Times New Roman"/>
              </a:rPr>
              <a:t>s</a:t>
            </a:r>
            <a:r>
              <a:rPr dirty="0" smtClean="0" sz="1800" spc="-9" b="1">
                <a:solidFill>
                  <a:srgbClr val="FFEB38"/>
                </a:solidFill>
                <a:latin typeface="Times New Roman"/>
                <a:cs typeface="Times New Roman"/>
              </a:rPr>
              <a:t>n</a:t>
            </a:r>
            <a:r>
              <a:rPr dirty="0" smtClean="0" sz="1800" spc="0" b="1">
                <a:solidFill>
                  <a:srgbClr val="FFEB38"/>
                </a:solidFill>
                <a:latin typeface="Times New Roman"/>
                <a:cs typeface="Times New Roman"/>
              </a:rPr>
              <a:t>ow</a:t>
            </a:r>
            <a:r>
              <a:rPr dirty="0" smtClean="0" sz="1800" spc="0" b="1">
                <a:solidFill>
                  <a:srgbClr val="FFEB38"/>
                </a:solidFill>
                <a:latin typeface="Times New Roman"/>
                <a:cs typeface="Times New Roman"/>
              </a:rPr>
              <a:t> </a:t>
            </a:r>
            <a:endParaRPr sz="1800">
              <a:latin typeface="Times New Roman"/>
              <a:cs typeface="Times New Roman"/>
            </a:endParaRPr>
          </a:p>
          <a:p>
            <a:pPr marL="462889">
              <a:lnSpc>
                <a:spcPts val="2088"/>
              </a:lnSpc>
              <a:spcBef>
                <a:spcPts val="417"/>
              </a:spcBef>
            </a:pPr>
            <a:r>
              <a:rPr dirty="0" smtClean="0" sz="1800" spc="0" b="1">
                <a:solidFill>
                  <a:srgbClr val="FFEB38"/>
                </a:solidFill>
                <a:latin typeface="Times New Roman"/>
                <a:cs typeface="Times New Roman"/>
              </a:rPr>
              <a:t>imp</a:t>
            </a:r>
            <a:r>
              <a:rPr dirty="0" smtClean="0" sz="1800" spc="-4" b="1">
                <a:solidFill>
                  <a:srgbClr val="FFEB38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0" b="1">
                <a:solidFill>
                  <a:srgbClr val="FFEB38"/>
                </a:solidFill>
                <a:latin typeface="Times New Roman"/>
                <a:cs typeface="Times New Roman"/>
              </a:rPr>
              <a:t>cts</a:t>
            </a:r>
            <a:r>
              <a:rPr dirty="0" smtClean="0" sz="1800" spc="434" b="1">
                <a:solidFill>
                  <a:srgbClr val="FFEB38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 b="1">
                <a:solidFill>
                  <a:srgbClr val="FFEB38"/>
                </a:solidFill>
                <a:latin typeface="Times New Roman"/>
                <a:cs typeface="Times New Roman"/>
              </a:rPr>
              <a:t>to</a:t>
            </a:r>
            <a:r>
              <a:rPr dirty="0" smtClean="0" sz="1800" spc="119" b="1">
                <a:solidFill>
                  <a:srgbClr val="FFEB38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 b="1">
                <a:solidFill>
                  <a:srgbClr val="FFEB38"/>
                </a:solidFill>
                <a:latin typeface="Times New Roman"/>
                <a:cs typeface="Times New Roman"/>
              </a:rPr>
              <a:t>mountain</a:t>
            </a:r>
            <a:r>
              <a:rPr dirty="0" smtClean="0" sz="1800" spc="226" b="1">
                <a:solidFill>
                  <a:srgbClr val="FFEB38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 b="1">
                <a:solidFill>
                  <a:srgbClr val="FFEB38"/>
                </a:solidFill>
                <a:latin typeface="Times New Roman"/>
                <a:cs typeface="Times New Roman"/>
              </a:rPr>
              <a:t>t</a:t>
            </a:r>
            <a:r>
              <a:rPr dirty="0" smtClean="0" sz="1800" spc="4" b="1">
                <a:solidFill>
                  <a:srgbClr val="FFEB38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 b="1">
                <a:solidFill>
                  <a:srgbClr val="FFEB38"/>
                </a:solidFill>
                <a:latin typeface="Times New Roman"/>
                <a:cs typeface="Times New Roman"/>
              </a:rPr>
              <a:t>wns</a:t>
            </a:r>
            <a:r>
              <a:rPr dirty="0" smtClean="0" sz="1800" spc="359" b="1">
                <a:solidFill>
                  <a:srgbClr val="FFEB38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 b="1">
                <a:solidFill>
                  <a:srgbClr val="FFEB38"/>
                </a:solidFill>
                <a:latin typeface="Times New Roman"/>
                <a:cs typeface="Times New Roman"/>
              </a:rPr>
              <a:t>and</a:t>
            </a:r>
            <a:r>
              <a:rPr dirty="0" smtClean="0" sz="1800" spc="58" b="1">
                <a:solidFill>
                  <a:srgbClr val="FFEB38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 b="1">
                <a:solidFill>
                  <a:srgbClr val="FFEB38"/>
                </a:solidFill>
                <a:latin typeface="Times New Roman"/>
                <a:cs typeface="Times New Roman"/>
              </a:rPr>
              <a:t>p</a:t>
            </a:r>
            <a:r>
              <a:rPr dirty="0" smtClean="0" sz="1800" spc="-9" b="1">
                <a:solidFill>
                  <a:srgbClr val="FFEB38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0" b="1">
                <a:solidFill>
                  <a:srgbClr val="FFEB38"/>
                </a:solidFill>
                <a:latin typeface="Times New Roman"/>
                <a:cs typeface="Times New Roman"/>
              </a:rPr>
              <a:t>sse</a:t>
            </a:r>
            <a:r>
              <a:rPr dirty="0" smtClean="0" sz="1800" spc="-4" b="1">
                <a:solidFill>
                  <a:srgbClr val="FFEB38"/>
                </a:solidFill>
                <a:latin typeface="Times New Roman"/>
                <a:cs typeface="Times New Roman"/>
              </a:rPr>
              <a:t>s</a:t>
            </a:r>
            <a:r>
              <a:rPr dirty="0" smtClean="0" sz="1800" spc="0" b="1">
                <a:solidFill>
                  <a:srgbClr val="FFEB38"/>
                </a:solidFill>
                <a:latin typeface="Times New Roman"/>
                <a:cs typeface="Times New Roman"/>
              </a:rPr>
              <a:t>,</a:t>
            </a:r>
            <a:r>
              <a:rPr dirty="0" smtClean="0" sz="1800" spc="9" b="1">
                <a:solidFill>
                  <a:srgbClr val="FFEB38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 b="1">
                <a:solidFill>
                  <a:srgbClr val="FFEB38"/>
                </a:solidFill>
                <a:latin typeface="Times New Roman"/>
                <a:cs typeface="Times New Roman"/>
              </a:rPr>
              <a:t>W</a:t>
            </a:r>
            <a:r>
              <a:rPr dirty="0" smtClean="0" sz="1800" spc="58" b="1">
                <a:solidFill>
                  <a:srgbClr val="FFEB38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4" b="1">
                <a:solidFill>
                  <a:srgbClr val="FFEB38"/>
                </a:solidFill>
                <a:latin typeface="Times New Roman"/>
                <a:cs typeface="Times New Roman"/>
              </a:rPr>
              <a:t>N</a:t>
            </a:r>
            <a:r>
              <a:rPr dirty="0" smtClean="0" sz="1800" spc="0" b="1">
                <a:solidFill>
                  <a:srgbClr val="FFEB38"/>
                </a:solidFill>
                <a:latin typeface="Times New Roman"/>
                <a:cs typeface="Times New Roman"/>
              </a:rPr>
              <a:t>evada</a:t>
            </a:r>
            <a:r>
              <a:rPr dirty="0" smtClean="0" sz="1800" spc="275" b="1">
                <a:solidFill>
                  <a:srgbClr val="FFEB38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 b="1">
                <a:solidFill>
                  <a:srgbClr val="FFEB38"/>
                </a:solidFill>
                <a:latin typeface="Times New Roman"/>
                <a:cs typeface="Times New Roman"/>
              </a:rPr>
              <a:t>f</a:t>
            </a:r>
            <a:r>
              <a:rPr dirty="0" smtClean="0" sz="1800" spc="4" b="1">
                <a:solidFill>
                  <a:srgbClr val="FFEB38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 b="1">
                <a:solidFill>
                  <a:srgbClr val="FFEB38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4" b="1">
                <a:solidFill>
                  <a:srgbClr val="FFEB38"/>
                </a:solidFill>
                <a:latin typeface="Times New Roman"/>
                <a:cs typeface="Times New Roman"/>
              </a:rPr>
              <a:t>t</a:t>
            </a:r>
            <a:r>
              <a:rPr dirty="0" smtClean="0" sz="1800" spc="0" b="1">
                <a:solidFill>
                  <a:srgbClr val="FFEB38"/>
                </a:solidFill>
                <a:latin typeface="Times New Roman"/>
                <a:cs typeface="Times New Roman"/>
              </a:rPr>
              <a:t>hi</a:t>
            </a:r>
            <a:r>
              <a:rPr dirty="0" smtClean="0" sz="1800" spc="4" b="1">
                <a:solidFill>
                  <a:srgbClr val="FFEB38"/>
                </a:solidFill>
                <a:latin typeface="Times New Roman"/>
                <a:cs typeface="Times New Roman"/>
              </a:rPr>
              <a:t>l</a:t>
            </a:r>
            <a:r>
              <a:rPr dirty="0" smtClean="0" sz="1800" spc="0" b="1">
                <a:solidFill>
                  <a:srgbClr val="FFEB38"/>
                </a:solidFill>
                <a:latin typeface="Times New Roman"/>
                <a:cs typeface="Times New Roman"/>
              </a:rPr>
              <a:t>ls/V</a:t>
            </a:r>
            <a:r>
              <a:rPr dirty="0" smtClean="0" sz="1800" spc="25" b="1">
                <a:solidFill>
                  <a:srgbClr val="FFEB38"/>
                </a:solidFill>
                <a:latin typeface="Times New Roman"/>
                <a:cs typeface="Times New Roman"/>
              </a:rPr>
              <a:t>C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dirty="0" smtClean="0" sz="1800" spc="356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Sn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dirty="0" smtClean="0" sz="1800" spc="317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800" spc="35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800" spc="-9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endParaRPr sz="1800">
              <a:latin typeface="Times New Roman"/>
              <a:cs typeface="Times New Roman"/>
            </a:endParaRPr>
          </a:p>
          <a:p>
            <a:pPr marL="462889">
              <a:lnSpc>
                <a:spcPts val="2088"/>
              </a:lnSpc>
              <a:spcBef>
                <a:spcPts val="417"/>
              </a:spcBef>
            </a:pP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sh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wers</a:t>
            </a:r>
            <a:r>
              <a:rPr dirty="0" smtClean="0" sz="1800" spc="21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ntinuing</a:t>
            </a:r>
            <a:r>
              <a:rPr dirty="0" smtClean="0" sz="1800" spc="-156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into</a:t>
            </a:r>
            <a:r>
              <a:rPr dirty="0" smtClean="0" sz="1800" spc="20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Sat</a:t>
            </a:r>
            <a:r>
              <a:rPr dirty="0" smtClean="0" sz="1800" spc="31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PM</a:t>
            </a:r>
            <a:r>
              <a:rPr dirty="0" smtClean="0" sz="1800" spc="11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id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dirty="0" smtClean="0" sz="1800" spc="-3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 b="1">
                <a:solidFill>
                  <a:srgbClr val="00FFFF"/>
                </a:solidFill>
                <a:latin typeface="Times New Roman"/>
                <a:cs typeface="Times New Roman"/>
              </a:rPr>
              <a:t>Le</a:t>
            </a:r>
            <a:r>
              <a:rPr dirty="0" smtClean="0" sz="1800" spc="-5" b="1">
                <a:solidFill>
                  <a:srgbClr val="00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800" spc="0" b="1">
                <a:solidFill>
                  <a:srgbClr val="00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800" spc="-36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 b="1">
                <a:solidFill>
                  <a:srgbClr val="00FFFF"/>
                </a:solidFill>
                <a:latin typeface="Times New Roman"/>
                <a:cs typeface="Times New Roman"/>
              </a:rPr>
              <a:t>f</a:t>
            </a:r>
            <a:r>
              <a:rPr dirty="0" smtClean="0" sz="1800" spc="4" b="1">
                <a:solidFill>
                  <a:srgbClr val="00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800" spc="0" b="1">
                <a:solidFill>
                  <a:srgbClr val="00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-4" b="1">
                <a:solidFill>
                  <a:srgbClr val="00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800" spc="0" b="1">
                <a:solidFill>
                  <a:srgbClr val="00FFFF"/>
                </a:solidFill>
                <a:latin typeface="Times New Roman"/>
                <a:cs typeface="Times New Roman"/>
              </a:rPr>
              <a:t>h</a:t>
            </a:r>
            <a:r>
              <a:rPr dirty="0" smtClean="0" sz="1800" spc="309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 b="1">
                <a:solidFill>
                  <a:srgbClr val="00FFFF"/>
                </a:solidFill>
                <a:latin typeface="Times New Roman"/>
                <a:cs typeface="Times New Roman"/>
              </a:rPr>
              <a:t>f</a:t>
            </a:r>
            <a:r>
              <a:rPr dirty="0" smtClean="0" sz="1800" spc="4" b="1">
                <a:solidFill>
                  <a:srgbClr val="00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800" spc="0" b="1">
                <a:solidFill>
                  <a:srgbClr val="00FFFF"/>
                </a:solidFill>
                <a:latin typeface="Times New Roman"/>
                <a:cs typeface="Times New Roman"/>
              </a:rPr>
              <a:t>oo</a:t>
            </a:r>
            <a:r>
              <a:rPr dirty="0" smtClean="0" sz="1800" spc="0" b="1">
                <a:solidFill>
                  <a:srgbClr val="00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800" spc="250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 b="1">
                <a:solidFill>
                  <a:srgbClr val="00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800" spc="4" b="1">
                <a:solidFill>
                  <a:srgbClr val="00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0" b="1">
                <a:solidFill>
                  <a:srgbClr val="00FFFF"/>
                </a:solidFill>
                <a:latin typeface="Times New Roman"/>
                <a:cs typeface="Times New Roman"/>
              </a:rPr>
              <a:t>sk</a:t>
            </a:r>
            <a:r>
              <a:rPr dirty="0" smtClean="0" sz="1800" spc="-8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-4" b="1">
                <a:solidFill>
                  <a:srgbClr val="00FFFF"/>
                </a:solidFill>
                <a:latin typeface="Times New Roman"/>
                <a:cs typeface="Times New Roman"/>
              </a:rPr>
              <a:t>b</a:t>
            </a:r>
            <a:r>
              <a:rPr dirty="0" smtClean="0" sz="1800" spc="0" b="1">
                <a:solidFill>
                  <a:srgbClr val="00FFFF"/>
                </a:solidFill>
                <a:latin typeface="Times New Roman"/>
                <a:cs typeface="Times New Roman"/>
              </a:rPr>
              <a:t>ut</a:t>
            </a:r>
            <a:r>
              <a:rPr dirty="0" smtClean="0" sz="1800" spc="29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 b="1">
                <a:solidFill>
                  <a:srgbClr val="00FFFF"/>
                </a:solidFill>
                <a:latin typeface="Times New Roman"/>
                <a:cs typeface="Times New Roman"/>
              </a:rPr>
              <a:t>not</a:t>
            </a:r>
            <a:r>
              <a:rPr dirty="0" smtClean="0" sz="1800" spc="125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-9" b="1">
                <a:solidFill>
                  <a:srgbClr val="00FFFF"/>
                </a:solidFill>
                <a:latin typeface="Times New Roman"/>
                <a:cs typeface="Times New Roman"/>
              </a:rPr>
              <a:t>z</a:t>
            </a:r>
            <a:r>
              <a:rPr dirty="0" smtClean="0" sz="1800" spc="0" b="1">
                <a:solidFill>
                  <a:srgbClr val="00FFFF"/>
                </a:solidFill>
                <a:latin typeface="Times New Roman"/>
                <a:cs typeface="Times New Roman"/>
              </a:rPr>
              <a:t>er</a:t>
            </a:r>
            <a:r>
              <a:rPr dirty="0" smtClean="0" sz="1800" spc="25" b="1">
                <a:solidFill>
                  <a:srgbClr val="00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endParaRPr sz="1800">
              <a:latin typeface="Times New Roman"/>
              <a:cs typeface="Times New Roman"/>
            </a:endParaRPr>
          </a:p>
          <a:p>
            <a:pPr marL="462889">
              <a:lnSpc>
                <a:spcPts val="2069"/>
              </a:lnSpc>
              <a:spcBef>
                <a:spcPts val="417"/>
              </a:spcBef>
            </a:pP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ia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ly</a:t>
            </a:r>
            <a:r>
              <a:rPr dirty="0" smtClean="0" sz="1800" spc="-37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ne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ts.</a:t>
            </a:r>
            <a:r>
              <a:rPr dirty="0" smtClean="0" sz="1800" spc="-86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800" spc="-9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vers</a:t>
            </a:r>
            <a:r>
              <a:rPr dirty="0" smtClean="0" sz="1800" spc="22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ri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31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fr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800" spc="30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800" spc="-9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800" spc="36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in/m</a:t>
            </a:r>
            <a:r>
              <a:rPr dirty="0" smtClean="0" sz="1800" spc="-11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lt</a:t>
            </a:r>
            <a:r>
              <a:rPr dirty="0" smtClean="0" sz="1800" spc="2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ast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ng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nto</a:t>
            </a:r>
            <a:r>
              <a:rPr dirty="0" smtClean="0" sz="1800" spc="23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dirty="0" smtClean="0" sz="1800" spc="-9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k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endParaRPr sz="1800">
              <a:latin typeface="Times New Roman"/>
              <a:cs typeface="Times New Roman"/>
            </a:endParaRPr>
          </a:p>
          <a:p>
            <a:pPr marL="462889">
              <a:lnSpc>
                <a:spcPts val="2069"/>
              </a:lnSpc>
              <a:spcBef>
                <a:spcPts val="413"/>
              </a:spcBef>
            </a:pP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800" spc="-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re</a:t>
            </a:r>
            <a:r>
              <a:rPr dirty="0" smtClean="0" sz="1800" spc="-9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ain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8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800" spc="-46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but</a:t>
            </a:r>
            <a:r>
              <a:rPr dirty="0" smtClean="0" sz="1800" spc="28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pr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bably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5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800" spc="28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as</a:t>
            </a:r>
            <a:r>
              <a:rPr dirty="0" smtClean="0" sz="1800" spc="-12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bad</a:t>
            </a:r>
            <a:r>
              <a:rPr dirty="0" smtClean="0" sz="1800" spc="38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6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800" spc="-11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Frid</a:t>
            </a:r>
            <a:r>
              <a:rPr dirty="0" smtClean="0" sz="1800" spc="9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y.</a:t>
            </a:r>
            <a:endParaRPr sz="1800">
              <a:latin typeface="Times New Roman"/>
              <a:cs typeface="Times New Roman"/>
            </a:endParaRPr>
          </a:p>
          <a:p>
            <a:pPr marL="234289" marR="26730">
              <a:lnSpc>
                <a:spcPct val="95825"/>
              </a:lnSpc>
              <a:spcBef>
                <a:spcPts val="1425"/>
              </a:spcBef>
            </a:pPr>
            <a:r>
              <a:rPr dirty="0" smtClean="0" sz="1800" spc="0" b="1">
                <a:solidFill>
                  <a:srgbClr val="FFEB38"/>
                </a:solidFill>
                <a:latin typeface="Times New Roman"/>
                <a:cs typeface="Times New Roman"/>
              </a:rPr>
              <a:t>Look</a:t>
            </a:r>
            <a:r>
              <a:rPr dirty="0" smtClean="0" sz="1800" spc="-39" b="1">
                <a:solidFill>
                  <a:srgbClr val="FFEB38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 b="1">
                <a:solidFill>
                  <a:srgbClr val="FFEB38"/>
                </a:solidFill>
                <a:latin typeface="Times New Roman"/>
                <a:cs typeface="Times New Roman"/>
              </a:rPr>
              <a:t>Ahe</a:t>
            </a:r>
            <a:r>
              <a:rPr dirty="0" smtClean="0" sz="1800" spc="-4" b="1">
                <a:solidFill>
                  <a:srgbClr val="FFEB38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4" b="1">
                <a:solidFill>
                  <a:srgbClr val="FFEB38"/>
                </a:solidFill>
                <a:latin typeface="Times New Roman"/>
                <a:cs typeface="Times New Roman"/>
              </a:rPr>
              <a:t>d</a:t>
            </a:r>
            <a:r>
              <a:rPr dirty="0" smtClean="0" sz="1800" spc="0" b="1">
                <a:solidFill>
                  <a:srgbClr val="FFEB38"/>
                </a:solidFill>
                <a:latin typeface="Times New Roman"/>
                <a:cs typeface="Times New Roman"/>
              </a:rPr>
              <a:t>:</a:t>
            </a:r>
            <a:r>
              <a:rPr dirty="0" smtClean="0" sz="1800" spc="38" b="1">
                <a:solidFill>
                  <a:srgbClr val="FFEB38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re</a:t>
            </a:r>
            <a:r>
              <a:rPr dirty="0" smtClean="0" sz="1800" spc="22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storms</a:t>
            </a:r>
            <a:r>
              <a:rPr dirty="0" smtClean="0" sz="1800" spc="-86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800" spc="-9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k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ly</a:t>
            </a:r>
            <a:r>
              <a:rPr dirty="0" smtClean="0" sz="1800" spc="-7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ne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800" spc="31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dirty="0" smtClean="0" sz="1800" spc="-9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k,</a:t>
            </a:r>
            <a:r>
              <a:rPr dirty="0" smtClean="0" sz="1800" spc="242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but</a:t>
            </a:r>
            <a:r>
              <a:rPr dirty="0" smtClean="0" sz="1800" spc="27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b</a:t>
            </a:r>
            <a:r>
              <a:rPr dirty="0" smtClean="0" sz="1800" spc="-9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dirty="0" smtClean="0" sz="1800" spc="16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que</a:t>
            </a:r>
            <a:r>
              <a:rPr dirty="0" smtClean="0" sz="1800" spc="-11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ns</a:t>
            </a:r>
            <a:r>
              <a:rPr dirty="0" smtClean="0" sz="1800" spc="-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mtClean="0" sz="1800" spc="20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800" spc="-9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ng,</a:t>
            </a:r>
            <a:r>
              <a:rPr dirty="0" smtClean="0" sz="1800" spc="22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int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ns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ty.</a:t>
            </a:r>
            <a:endParaRPr sz="1800">
              <a:latin typeface="Times New Roman"/>
              <a:cs typeface="Times New Roman"/>
            </a:endParaRPr>
          </a:p>
          <a:p>
            <a:pPr marL="462889" marR="26730">
              <a:lnSpc>
                <a:spcPct val="95825"/>
              </a:lnSpc>
              <a:spcBef>
                <a:spcPts val="414"/>
              </a:spcBef>
            </a:pP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st</a:t>
            </a:r>
            <a:r>
              <a:rPr dirty="0" smtClean="0" sz="1800" spc="-17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800" spc="-11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mu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atio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800" spc="-86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fa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v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800" spc="277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weak/f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agm</a:t>
            </a:r>
            <a:r>
              <a:rPr dirty="0" smtClean="0" sz="1800" spc="-11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nted</a:t>
            </a:r>
            <a:r>
              <a:rPr dirty="0" smtClean="0" sz="1800" spc="-11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storm</a:t>
            </a:r>
            <a:r>
              <a:rPr dirty="0" smtClean="0" sz="1800" spc="-2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sda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;</a:t>
            </a:r>
            <a:r>
              <a:rPr dirty="0" smtClean="0" sz="1800" spc="-1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 b="1">
                <a:solidFill>
                  <a:srgbClr val="00FFFF"/>
                </a:solidFill>
                <a:latin typeface="Times New Roman"/>
                <a:cs typeface="Times New Roman"/>
              </a:rPr>
              <a:t>str</a:t>
            </a:r>
            <a:r>
              <a:rPr dirty="0" smtClean="0" sz="1800" spc="4" b="1">
                <a:solidFill>
                  <a:srgbClr val="00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 b="1">
                <a:solidFill>
                  <a:srgbClr val="00FFFF"/>
                </a:solidFill>
                <a:latin typeface="Times New Roman"/>
                <a:cs typeface="Times New Roman"/>
              </a:rPr>
              <a:t>nger</a:t>
            </a:r>
            <a:r>
              <a:rPr dirty="0" smtClean="0" sz="1800" spc="359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 b="1">
                <a:solidFill>
                  <a:srgbClr val="00FFFF"/>
                </a:solidFill>
                <a:latin typeface="Times New Roman"/>
                <a:cs typeface="Times New Roman"/>
              </a:rPr>
              <a:t>sto</a:t>
            </a:r>
            <a:r>
              <a:rPr dirty="0" smtClean="0" sz="1800" spc="4" b="1">
                <a:solidFill>
                  <a:srgbClr val="00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800" spc="0" b="1">
                <a:solidFill>
                  <a:srgbClr val="00FFFF"/>
                </a:solidFill>
                <a:latin typeface="Times New Roman"/>
                <a:cs typeface="Times New Roman"/>
              </a:rPr>
              <a:t>m</a:t>
            </a:r>
            <a:endParaRPr sz="1800">
              <a:latin typeface="Times New Roman"/>
              <a:cs typeface="Times New Roman"/>
            </a:endParaRPr>
          </a:p>
          <a:p>
            <a:pPr marL="462889" marR="26730">
              <a:lnSpc>
                <a:spcPct val="95825"/>
              </a:lnSpc>
              <a:spcBef>
                <a:spcPts val="415"/>
              </a:spcBef>
            </a:pPr>
            <a:r>
              <a:rPr dirty="0" smtClean="0" sz="1800" spc="0" b="1">
                <a:solidFill>
                  <a:srgbClr val="00FFFF"/>
                </a:solidFill>
                <a:latin typeface="Times New Roman"/>
                <a:cs typeface="Times New Roman"/>
              </a:rPr>
              <a:t>Thursday</a:t>
            </a:r>
            <a:r>
              <a:rPr dirty="0" smtClean="0" sz="1800" spc="74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 b="1">
                <a:solidFill>
                  <a:srgbClr val="00FFFF"/>
                </a:solidFill>
                <a:latin typeface="Times New Roman"/>
                <a:cs typeface="Times New Roman"/>
              </a:rPr>
              <a:t>or</a:t>
            </a:r>
            <a:r>
              <a:rPr dirty="0" smtClean="0" sz="1800" spc="-33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 b="1">
                <a:solidFill>
                  <a:srgbClr val="00FFFF"/>
                </a:solidFill>
                <a:latin typeface="Times New Roman"/>
                <a:cs typeface="Times New Roman"/>
              </a:rPr>
              <a:t>Friday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dirty="0" smtClean="0" sz="1800" spc="5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2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800" spc="-7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dirty="0" smtClean="0" sz="1800" spc="20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all</a:t>
            </a:r>
            <a:r>
              <a:rPr dirty="0" smtClean="0" sz="1800" spc="187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mtClean="0" sz="1800" spc="20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dirty="0" smtClean="0" sz="1800" spc="-32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vs</a:t>
            </a:r>
            <a:r>
              <a:rPr dirty="0" smtClean="0" sz="1800" spc="19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-9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800" spc="31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z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ds.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58206" y="4773289"/>
            <a:ext cx="2863023" cy="27716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317498">
              <a:lnSpc>
                <a:spcPts val="1030"/>
              </a:lnSpc>
              <a:spcBef>
                <a:spcPts val="51"/>
              </a:spcBef>
            </a:pP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R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no</a:t>
            </a:r>
            <a:r>
              <a:rPr dirty="0" smtClean="0" sz="900" spc="-1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o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l</a:t>
            </a:r>
            <a:r>
              <a:rPr dirty="0" smtClean="0" sz="900" spc="-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W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h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r</a:t>
            </a:r>
            <a:r>
              <a:rPr dirty="0" smtClean="0" sz="900" spc="-1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Ser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v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ice</a:t>
            </a:r>
            <a:endParaRPr sz="900">
              <a:latin typeface="Cambria"/>
              <a:cs typeface="Cambria"/>
            </a:endParaRPr>
          </a:p>
          <a:p>
            <a:pPr marL="12700" marR="1415">
              <a:lnSpc>
                <a:spcPct val="97696"/>
              </a:lnSpc>
            </a:pP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F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or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g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f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or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h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Si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rra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nd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w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rn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v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d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-25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si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ce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1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9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0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5</a:t>
            </a:r>
            <a:endParaRPr sz="900">
              <a:latin typeface="Cambria"/>
              <a:cs typeface="Cambria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6360" y="4883412"/>
            <a:ext cx="201843" cy="165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240"/>
              </a:lnSpc>
              <a:spcBef>
                <a:spcPts val="62"/>
              </a:spcBef>
            </a:pPr>
            <a:r>
              <a:rPr dirty="0" smtClean="0" sz="1100" spc="0">
                <a:latin typeface="Cambria"/>
                <a:cs typeface="Cambria"/>
              </a:rPr>
              <a:t>20</a:t>
            </a:r>
            <a:endParaRPr sz="11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object 187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499"/>
                </a:lnTo>
                <a:lnTo>
                  <a:pt x="9144000" y="51434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517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7" name="object 77"/>
          <p:cNvSpPr/>
          <p:nvPr/>
        </p:nvSpPr>
        <p:spPr>
          <a:xfrm>
            <a:off x="381787" y="4415612"/>
            <a:ext cx="1396746" cy="255549"/>
          </a:xfrm>
          <a:custGeom>
            <a:avLst/>
            <a:gdLst/>
            <a:ahLst/>
            <a:cxnLst/>
            <a:rect l="l" t="t" r="r" b="b"/>
            <a:pathLst>
              <a:path w="1396746" h="255549">
                <a:moveTo>
                  <a:pt x="0" y="255549"/>
                </a:moveTo>
                <a:lnTo>
                  <a:pt x="1396746" y="255549"/>
                </a:lnTo>
                <a:lnTo>
                  <a:pt x="1396746" y="0"/>
                </a:lnTo>
                <a:lnTo>
                  <a:pt x="0" y="0"/>
                </a:lnTo>
                <a:lnTo>
                  <a:pt x="0" y="255549"/>
                </a:lnTo>
                <a:close/>
              </a:path>
            </a:pathLst>
          </a:custGeom>
          <a:solidFill>
            <a:srgbClr val="CFD7D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8" name="object 78"/>
          <p:cNvSpPr/>
          <p:nvPr/>
        </p:nvSpPr>
        <p:spPr>
          <a:xfrm>
            <a:off x="1778508" y="4366387"/>
            <a:ext cx="1396745" cy="304774"/>
          </a:xfrm>
          <a:custGeom>
            <a:avLst/>
            <a:gdLst/>
            <a:ahLst/>
            <a:cxnLst/>
            <a:rect l="l" t="t" r="r" b="b"/>
            <a:pathLst>
              <a:path w="1396745" h="304774">
                <a:moveTo>
                  <a:pt x="0" y="304774"/>
                </a:moveTo>
                <a:lnTo>
                  <a:pt x="1396745" y="304774"/>
                </a:lnTo>
                <a:lnTo>
                  <a:pt x="1396745" y="0"/>
                </a:lnTo>
                <a:lnTo>
                  <a:pt x="0" y="0"/>
                </a:lnTo>
                <a:lnTo>
                  <a:pt x="0" y="304774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9" name="object 79"/>
          <p:cNvSpPr/>
          <p:nvPr/>
        </p:nvSpPr>
        <p:spPr>
          <a:xfrm>
            <a:off x="3175254" y="4366387"/>
            <a:ext cx="1396745" cy="304774"/>
          </a:xfrm>
          <a:custGeom>
            <a:avLst/>
            <a:gdLst/>
            <a:ahLst/>
            <a:cxnLst/>
            <a:rect l="l" t="t" r="r" b="b"/>
            <a:pathLst>
              <a:path w="1396745" h="304774">
                <a:moveTo>
                  <a:pt x="0" y="304774"/>
                </a:moveTo>
                <a:lnTo>
                  <a:pt x="1396745" y="304774"/>
                </a:lnTo>
                <a:lnTo>
                  <a:pt x="1396745" y="0"/>
                </a:lnTo>
                <a:lnTo>
                  <a:pt x="0" y="0"/>
                </a:lnTo>
                <a:lnTo>
                  <a:pt x="0" y="304774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0" name="object 80"/>
          <p:cNvSpPr/>
          <p:nvPr/>
        </p:nvSpPr>
        <p:spPr>
          <a:xfrm>
            <a:off x="4572000" y="4366387"/>
            <a:ext cx="1396746" cy="304774"/>
          </a:xfrm>
          <a:custGeom>
            <a:avLst/>
            <a:gdLst/>
            <a:ahLst/>
            <a:cxnLst/>
            <a:rect l="l" t="t" r="r" b="b"/>
            <a:pathLst>
              <a:path w="1396746" h="304774">
                <a:moveTo>
                  <a:pt x="0" y="304774"/>
                </a:moveTo>
                <a:lnTo>
                  <a:pt x="1396746" y="304774"/>
                </a:lnTo>
                <a:lnTo>
                  <a:pt x="1396746" y="0"/>
                </a:lnTo>
                <a:lnTo>
                  <a:pt x="0" y="0"/>
                </a:lnTo>
                <a:lnTo>
                  <a:pt x="0" y="304774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1" name="object 81"/>
          <p:cNvSpPr/>
          <p:nvPr/>
        </p:nvSpPr>
        <p:spPr>
          <a:xfrm>
            <a:off x="5968746" y="4366387"/>
            <a:ext cx="1396746" cy="304774"/>
          </a:xfrm>
          <a:custGeom>
            <a:avLst/>
            <a:gdLst/>
            <a:ahLst/>
            <a:cxnLst/>
            <a:rect l="l" t="t" r="r" b="b"/>
            <a:pathLst>
              <a:path w="1396746" h="304774">
                <a:moveTo>
                  <a:pt x="0" y="304774"/>
                </a:moveTo>
                <a:lnTo>
                  <a:pt x="1396746" y="304774"/>
                </a:lnTo>
                <a:lnTo>
                  <a:pt x="1396746" y="0"/>
                </a:lnTo>
                <a:lnTo>
                  <a:pt x="0" y="0"/>
                </a:lnTo>
                <a:lnTo>
                  <a:pt x="0" y="304774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2" name="object 82"/>
          <p:cNvSpPr/>
          <p:nvPr/>
        </p:nvSpPr>
        <p:spPr>
          <a:xfrm>
            <a:off x="7365492" y="4366387"/>
            <a:ext cx="1396746" cy="304774"/>
          </a:xfrm>
          <a:custGeom>
            <a:avLst/>
            <a:gdLst/>
            <a:ahLst/>
            <a:cxnLst/>
            <a:rect l="l" t="t" r="r" b="b"/>
            <a:pathLst>
              <a:path w="1396746" h="304774">
                <a:moveTo>
                  <a:pt x="0" y="304774"/>
                </a:moveTo>
                <a:lnTo>
                  <a:pt x="1396746" y="304774"/>
                </a:lnTo>
                <a:lnTo>
                  <a:pt x="1396746" y="0"/>
                </a:lnTo>
                <a:lnTo>
                  <a:pt x="0" y="0"/>
                </a:lnTo>
                <a:lnTo>
                  <a:pt x="0" y="304774"/>
                </a:lnTo>
                <a:close/>
              </a:path>
            </a:pathLst>
          </a:custGeom>
          <a:solidFill>
            <a:srgbClr val="FF00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3" name="object 83"/>
          <p:cNvSpPr/>
          <p:nvPr/>
        </p:nvSpPr>
        <p:spPr>
          <a:xfrm>
            <a:off x="1778508" y="4415612"/>
            <a:ext cx="0" cy="261899"/>
          </a:xfrm>
          <a:custGeom>
            <a:avLst/>
            <a:gdLst/>
            <a:ahLst/>
            <a:cxnLst/>
            <a:rect l="l" t="t" r="r" b="b"/>
            <a:pathLst>
              <a:path w="0" h="261899">
                <a:moveTo>
                  <a:pt x="0" y="0"/>
                </a:moveTo>
                <a:lnTo>
                  <a:pt x="0" y="2618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4" name="object 84"/>
          <p:cNvSpPr/>
          <p:nvPr/>
        </p:nvSpPr>
        <p:spPr>
          <a:xfrm>
            <a:off x="3175254" y="4415612"/>
            <a:ext cx="0" cy="261899"/>
          </a:xfrm>
          <a:custGeom>
            <a:avLst/>
            <a:gdLst/>
            <a:ahLst/>
            <a:cxnLst/>
            <a:rect l="l" t="t" r="r" b="b"/>
            <a:pathLst>
              <a:path w="0" h="261899">
                <a:moveTo>
                  <a:pt x="0" y="0"/>
                </a:moveTo>
                <a:lnTo>
                  <a:pt x="0" y="2618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5" name="object 85"/>
          <p:cNvSpPr/>
          <p:nvPr/>
        </p:nvSpPr>
        <p:spPr>
          <a:xfrm>
            <a:off x="4572000" y="4415612"/>
            <a:ext cx="0" cy="261899"/>
          </a:xfrm>
          <a:custGeom>
            <a:avLst/>
            <a:gdLst/>
            <a:ahLst/>
            <a:cxnLst/>
            <a:rect l="l" t="t" r="r" b="b"/>
            <a:pathLst>
              <a:path w="0" h="261899">
                <a:moveTo>
                  <a:pt x="0" y="0"/>
                </a:moveTo>
                <a:lnTo>
                  <a:pt x="0" y="2618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6" name="object 86"/>
          <p:cNvSpPr/>
          <p:nvPr/>
        </p:nvSpPr>
        <p:spPr>
          <a:xfrm>
            <a:off x="5968746" y="4415612"/>
            <a:ext cx="0" cy="261899"/>
          </a:xfrm>
          <a:custGeom>
            <a:avLst/>
            <a:gdLst/>
            <a:ahLst/>
            <a:cxnLst/>
            <a:rect l="l" t="t" r="r" b="b"/>
            <a:pathLst>
              <a:path w="0" h="261899">
                <a:moveTo>
                  <a:pt x="0" y="0"/>
                </a:moveTo>
                <a:lnTo>
                  <a:pt x="0" y="2618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7" name="object 87"/>
          <p:cNvSpPr/>
          <p:nvPr/>
        </p:nvSpPr>
        <p:spPr>
          <a:xfrm>
            <a:off x="7365492" y="4415612"/>
            <a:ext cx="0" cy="261899"/>
          </a:xfrm>
          <a:custGeom>
            <a:avLst/>
            <a:gdLst/>
            <a:ahLst/>
            <a:cxnLst/>
            <a:rect l="l" t="t" r="r" b="b"/>
            <a:pathLst>
              <a:path w="0" h="261899">
                <a:moveTo>
                  <a:pt x="0" y="0"/>
                </a:moveTo>
                <a:lnTo>
                  <a:pt x="0" y="26189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8" name="object 88"/>
          <p:cNvSpPr/>
          <p:nvPr/>
        </p:nvSpPr>
        <p:spPr>
          <a:xfrm>
            <a:off x="381787" y="4360037"/>
            <a:ext cx="0" cy="317474"/>
          </a:xfrm>
          <a:custGeom>
            <a:avLst/>
            <a:gdLst/>
            <a:ahLst/>
            <a:cxnLst/>
            <a:rect l="l" t="t" r="r" b="b"/>
            <a:pathLst>
              <a:path w="0" h="317474">
                <a:moveTo>
                  <a:pt x="0" y="0"/>
                </a:moveTo>
                <a:lnTo>
                  <a:pt x="0" y="317474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9" name="object 89"/>
          <p:cNvSpPr/>
          <p:nvPr/>
        </p:nvSpPr>
        <p:spPr>
          <a:xfrm>
            <a:off x="8762238" y="4360037"/>
            <a:ext cx="0" cy="317474"/>
          </a:xfrm>
          <a:custGeom>
            <a:avLst/>
            <a:gdLst/>
            <a:ahLst/>
            <a:cxnLst/>
            <a:rect l="l" t="t" r="r" b="b"/>
            <a:pathLst>
              <a:path w="0" h="317474">
                <a:moveTo>
                  <a:pt x="0" y="0"/>
                </a:moveTo>
                <a:lnTo>
                  <a:pt x="0" y="317474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0" name="object 90"/>
          <p:cNvSpPr/>
          <p:nvPr/>
        </p:nvSpPr>
        <p:spPr>
          <a:xfrm>
            <a:off x="8765470" y="4360037"/>
            <a:ext cx="0" cy="12700"/>
          </a:xfrm>
          <a:custGeom>
            <a:avLst/>
            <a:gdLst/>
            <a:ahLst/>
            <a:cxnLst/>
            <a:rect l="l" t="t" r="r" b="b"/>
            <a:pathLst>
              <a:path w="0" h="12700">
                <a:moveTo>
                  <a:pt x="0" y="0"/>
                </a:moveTo>
                <a:lnTo>
                  <a:pt x="0" y="127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1" name="object 91"/>
          <p:cNvSpPr/>
          <p:nvPr/>
        </p:nvSpPr>
        <p:spPr>
          <a:xfrm>
            <a:off x="378574" y="4360037"/>
            <a:ext cx="0" cy="12700"/>
          </a:xfrm>
          <a:custGeom>
            <a:avLst/>
            <a:gdLst/>
            <a:ahLst/>
            <a:cxnLst/>
            <a:rect l="l" t="t" r="r" b="b"/>
            <a:pathLst>
              <a:path w="0" h="12700">
                <a:moveTo>
                  <a:pt x="0" y="0"/>
                </a:moveTo>
                <a:lnTo>
                  <a:pt x="0" y="127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2" name="object 92"/>
          <p:cNvSpPr/>
          <p:nvPr/>
        </p:nvSpPr>
        <p:spPr>
          <a:xfrm>
            <a:off x="375437" y="4671161"/>
            <a:ext cx="8393150" cy="0"/>
          </a:xfrm>
          <a:custGeom>
            <a:avLst/>
            <a:gdLst/>
            <a:ahLst/>
            <a:cxnLst/>
            <a:rect l="l" t="t" r="r" b="b"/>
            <a:pathLst>
              <a:path w="8393150" h="0">
                <a:moveTo>
                  <a:pt x="0" y="0"/>
                </a:moveTo>
                <a:lnTo>
                  <a:pt x="839315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3" name="object 93"/>
          <p:cNvSpPr/>
          <p:nvPr/>
        </p:nvSpPr>
        <p:spPr>
          <a:xfrm>
            <a:off x="381711" y="590575"/>
            <a:ext cx="1651000" cy="335254"/>
          </a:xfrm>
          <a:custGeom>
            <a:avLst/>
            <a:gdLst/>
            <a:ahLst/>
            <a:cxnLst/>
            <a:rect l="l" t="t" r="r" b="b"/>
            <a:pathLst>
              <a:path w="1651000" h="335254">
                <a:moveTo>
                  <a:pt x="0" y="335254"/>
                </a:moveTo>
                <a:lnTo>
                  <a:pt x="1651000" y="335254"/>
                </a:lnTo>
                <a:lnTo>
                  <a:pt x="1651000" y="0"/>
                </a:lnTo>
                <a:lnTo>
                  <a:pt x="0" y="0"/>
                </a:lnTo>
                <a:lnTo>
                  <a:pt x="0" y="335254"/>
                </a:lnTo>
                <a:close/>
              </a:path>
            </a:pathLst>
          </a:custGeom>
          <a:solidFill>
            <a:srgbClr val="CFD7D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4" name="object 94"/>
          <p:cNvSpPr/>
          <p:nvPr/>
        </p:nvSpPr>
        <p:spPr>
          <a:xfrm>
            <a:off x="2032635" y="590575"/>
            <a:ext cx="961377" cy="335254"/>
          </a:xfrm>
          <a:custGeom>
            <a:avLst/>
            <a:gdLst/>
            <a:ahLst/>
            <a:cxnLst/>
            <a:rect l="l" t="t" r="r" b="b"/>
            <a:pathLst>
              <a:path w="961377" h="335254">
                <a:moveTo>
                  <a:pt x="0" y="335254"/>
                </a:moveTo>
                <a:lnTo>
                  <a:pt x="961377" y="335254"/>
                </a:lnTo>
                <a:lnTo>
                  <a:pt x="961377" y="0"/>
                </a:lnTo>
                <a:lnTo>
                  <a:pt x="0" y="0"/>
                </a:lnTo>
                <a:lnTo>
                  <a:pt x="0" y="335254"/>
                </a:lnTo>
                <a:close/>
              </a:path>
            </a:pathLst>
          </a:custGeom>
          <a:solidFill>
            <a:srgbClr val="CFD7D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5" name="object 95"/>
          <p:cNvSpPr/>
          <p:nvPr/>
        </p:nvSpPr>
        <p:spPr>
          <a:xfrm>
            <a:off x="2994025" y="590575"/>
            <a:ext cx="961377" cy="335254"/>
          </a:xfrm>
          <a:custGeom>
            <a:avLst/>
            <a:gdLst/>
            <a:ahLst/>
            <a:cxnLst/>
            <a:rect l="l" t="t" r="r" b="b"/>
            <a:pathLst>
              <a:path w="961377" h="335254">
                <a:moveTo>
                  <a:pt x="0" y="335254"/>
                </a:moveTo>
                <a:lnTo>
                  <a:pt x="961377" y="335254"/>
                </a:lnTo>
                <a:lnTo>
                  <a:pt x="961377" y="0"/>
                </a:lnTo>
                <a:lnTo>
                  <a:pt x="0" y="0"/>
                </a:lnTo>
                <a:lnTo>
                  <a:pt x="0" y="335254"/>
                </a:lnTo>
                <a:close/>
              </a:path>
            </a:pathLst>
          </a:custGeom>
          <a:solidFill>
            <a:srgbClr val="CFD7D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6" name="object 96"/>
          <p:cNvSpPr/>
          <p:nvPr/>
        </p:nvSpPr>
        <p:spPr>
          <a:xfrm>
            <a:off x="3955415" y="590575"/>
            <a:ext cx="961377" cy="335254"/>
          </a:xfrm>
          <a:custGeom>
            <a:avLst/>
            <a:gdLst/>
            <a:ahLst/>
            <a:cxnLst/>
            <a:rect l="l" t="t" r="r" b="b"/>
            <a:pathLst>
              <a:path w="961377" h="335254">
                <a:moveTo>
                  <a:pt x="0" y="335254"/>
                </a:moveTo>
                <a:lnTo>
                  <a:pt x="961377" y="335254"/>
                </a:lnTo>
                <a:lnTo>
                  <a:pt x="961377" y="0"/>
                </a:lnTo>
                <a:lnTo>
                  <a:pt x="0" y="0"/>
                </a:lnTo>
                <a:lnTo>
                  <a:pt x="0" y="335254"/>
                </a:lnTo>
                <a:close/>
              </a:path>
            </a:pathLst>
          </a:custGeom>
          <a:solidFill>
            <a:srgbClr val="CFD7D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7" name="object 97"/>
          <p:cNvSpPr/>
          <p:nvPr/>
        </p:nvSpPr>
        <p:spPr>
          <a:xfrm>
            <a:off x="4916805" y="590575"/>
            <a:ext cx="961377" cy="335254"/>
          </a:xfrm>
          <a:custGeom>
            <a:avLst/>
            <a:gdLst/>
            <a:ahLst/>
            <a:cxnLst/>
            <a:rect l="l" t="t" r="r" b="b"/>
            <a:pathLst>
              <a:path w="961377" h="335254">
                <a:moveTo>
                  <a:pt x="0" y="335254"/>
                </a:moveTo>
                <a:lnTo>
                  <a:pt x="961377" y="335254"/>
                </a:lnTo>
                <a:lnTo>
                  <a:pt x="961377" y="0"/>
                </a:lnTo>
                <a:lnTo>
                  <a:pt x="0" y="0"/>
                </a:lnTo>
                <a:lnTo>
                  <a:pt x="0" y="335254"/>
                </a:lnTo>
                <a:close/>
              </a:path>
            </a:pathLst>
          </a:custGeom>
          <a:solidFill>
            <a:srgbClr val="CFD7D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8" name="object 98"/>
          <p:cNvSpPr/>
          <p:nvPr/>
        </p:nvSpPr>
        <p:spPr>
          <a:xfrm>
            <a:off x="5878195" y="590575"/>
            <a:ext cx="961377" cy="335254"/>
          </a:xfrm>
          <a:custGeom>
            <a:avLst/>
            <a:gdLst/>
            <a:ahLst/>
            <a:cxnLst/>
            <a:rect l="l" t="t" r="r" b="b"/>
            <a:pathLst>
              <a:path w="961377" h="335254">
                <a:moveTo>
                  <a:pt x="0" y="335254"/>
                </a:moveTo>
                <a:lnTo>
                  <a:pt x="961377" y="335254"/>
                </a:lnTo>
                <a:lnTo>
                  <a:pt x="961377" y="0"/>
                </a:lnTo>
                <a:lnTo>
                  <a:pt x="0" y="0"/>
                </a:lnTo>
                <a:lnTo>
                  <a:pt x="0" y="335254"/>
                </a:lnTo>
                <a:close/>
              </a:path>
            </a:pathLst>
          </a:custGeom>
          <a:solidFill>
            <a:srgbClr val="CFD7D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9" name="object 99"/>
          <p:cNvSpPr/>
          <p:nvPr/>
        </p:nvSpPr>
        <p:spPr>
          <a:xfrm>
            <a:off x="6839584" y="590575"/>
            <a:ext cx="961377" cy="335254"/>
          </a:xfrm>
          <a:custGeom>
            <a:avLst/>
            <a:gdLst/>
            <a:ahLst/>
            <a:cxnLst/>
            <a:rect l="l" t="t" r="r" b="b"/>
            <a:pathLst>
              <a:path w="961377" h="335254">
                <a:moveTo>
                  <a:pt x="0" y="335254"/>
                </a:moveTo>
                <a:lnTo>
                  <a:pt x="961377" y="335254"/>
                </a:lnTo>
                <a:lnTo>
                  <a:pt x="961377" y="0"/>
                </a:lnTo>
                <a:lnTo>
                  <a:pt x="0" y="0"/>
                </a:lnTo>
                <a:lnTo>
                  <a:pt x="0" y="335254"/>
                </a:lnTo>
                <a:close/>
              </a:path>
            </a:pathLst>
          </a:custGeom>
          <a:solidFill>
            <a:srgbClr val="CFD7D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0" name="object 100"/>
          <p:cNvSpPr/>
          <p:nvPr/>
        </p:nvSpPr>
        <p:spPr>
          <a:xfrm>
            <a:off x="7800975" y="590575"/>
            <a:ext cx="961377" cy="335254"/>
          </a:xfrm>
          <a:custGeom>
            <a:avLst/>
            <a:gdLst/>
            <a:ahLst/>
            <a:cxnLst/>
            <a:rect l="l" t="t" r="r" b="b"/>
            <a:pathLst>
              <a:path w="961377" h="335254">
                <a:moveTo>
                  <a:pt x="0" y="335254"/>
                </a:moveTo>
                <a:lnTo>
                  <a:pt x="961377" y="335254"/>
                </a:lnTo>
                <a:lnTo>
                  <a:pt x="961377" y="0"/>
                </a:lnTo>
                <a:lnTo>
                  <a:pt x="0" y="0"/>
                </a:lnTo>
                <a:lnTo>
                  <a:pt x="0" y="335254"/>
                </a:lnTo>
                <a:close/>
              </a:path>
            </a:pathLst>
          </a:custGeom>
          <a:solidFill>
            <a:srgbClr val="CFD7D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1" name="object 101"/>
          <p:cNvSpPr/>
          <p:nvPr/>
        </p:nvSpPr>
        <p:spPr>
          <a:xfrm>
            <a:off x="381711" y="925855"/>
            <a:ext cx="1651000" cy="502894"/>
          </a:xfrm>
          <a:custGeom>
            <a:avLst/>
            <a:gdLst/>
            <a:ahLst/>
            <a:cxnLst/>
            <a:rect l="l" t="t" r="r" b="b"/>
            <a:pathLst>
              <a:path w="1651000" h="502894">
                <a:moveTo>
                  <a:pt x="0" y="502894"/>
                </a:moveTo>
                <a:lnTo>
                  <a:pt x="1651000" y="502894"/>
                </a:lnTo>
                <a:lnTo>
                  <a:pt x="1651000" y="0"/>
                </a:lnTo>
                <a:lnTo>
                  <a:pt x="0" y="0"/>
                </a:lnTo>
                <a:lnTo>
                  <a:pt x="0" y="502894"/>
                </a:lnTo>
                <a:close/>
              </a:path>
            </a:pathLst>
          </a:custGeom>
          <a:solidFill>
            <a:srgbClr val="CFD7D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2" name="object 102"/>
          <p:cNvSpPr/>
          <p:nvPr/>
        </p:nvSpPr>
        <p:spPr>
          <a:xfrm>
            <a:off x="2032635" y="925855"/>
            <a:ext cx="961377" cy="502894"/>
          </a:xfrm>
          <a:custGeom>
            <a:avLst/>
            <a:gdLst/>
            <a:ahLst/>
            <a:cxnLst/>
            <a:rect l="l" t="t" r="r" b="b"/>
            <a:pathLst>
              <a:path w="961377" h="502894">
                <a:moveTo>
                  <a:pt x="0" y="502894"/>
                </a:moveTo>
                <a:lnTo>
                  <a:pt x="961377" y="502894"/>
                </a:lnTo>
                <a:lnTo>
                  <a:pt x="961377" y="0"/>
                </a:lnTo>
                <a:lnTo>
                  <a:pt x="0" y="0"/>
                </a:lnTo>
                <a:lnTo>
                  <a:pt x="0" y="502894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3" name="object 103"/>
          <p:cNvSpPr/>
          <p:nvPr/>
        </p:nvSpPr>
        <p:spPr>
          <a:xfrm>
            <a:off x="2994025" y="925855"/>
            <a:ext cx="961377" cy="502894"/>
          </a:xfrm>
          <a:custGeom>
            <a:avLst/>
            <a:gdLst/>
            <a:ahLst/>
            <a:cxnLst/>
            <a:rect l="l" t="t" r="r" b="b"/>
            <a:pathLst>
              <a:path w="961377" h="502894">
                <a:moveTo>
                  <a:pt x="0" y="502894"/>
                </a:moveTo>
                <a:lnTo>
                  <a:pt x="961377" y="502894"/>
                </a:lnTo>
                <a:lnTo>
                  <a:pt x="961377" y="0"/>
                </a:lnTo>
                <a:lnTo>
                  <a:pt x="0" y="0"/>
                </a:lnTo>
                <a:lnTo>
                  <a:pt x="0" y="502894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4" name="object 104"/>
          <p:cNvSpPr/>
          <p:nvPr/>
        </p:nvSpPr>
        <p:spPr>
          <a:xfrm>
            <a:off x="3955415" y="925855"/>
            <a:ext cx="961377" cy="502894"/>
          </a:xfrm>
          <a:custGeom>
            <a:avLst/>
            <a:gdLst/>
            <a:ahLst/>
            <a:cxnLst/>
            <a:rect l="l" t="t" r="r" b="b"/>
            <a:pathLst>
              <a:path w="961377" h="502894">
                <a:moveTo>
                  <a:pt x="0" y="502894"/>
                </a:moveTo>
                <a:lnTo>
                  <a:pt x="961377" y="502894"/>
                </a:lnTo>
                <a:lnTo>
                  <a:pt x="961377" y="0"/>
                </a:lnTo>
                <a:lnTo>
                  <a:pt x="0" y="0"/>
                </a:lnTo>
                <a:lnTo>
                  <a:pt x="0" y="502894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5" name="object 105"/>
          <p:cNvSpPr/>
          <p:nvPr/>
        </p:nvSpPr>
        <p:spPr>
          <a:xfrm>
            <a:off x="4916805" y="925855"/>
            <a:ext cx="961377" cy="502894"/>
          </a:xfrm>
          <a:custGeom>
            <a:avLst/>
            <a:gdLst/>
            <a:ahLst/>
            <a:cxnLst/>
            <a:rect l="l" t="t" r="r" b="b"/>
            <a:pathLst>
              <a:path w="961377" h="502894">
                <a:moveTo>
                  <a:pt x="0" y="502894"/>
                </a:moveTo>
                <a:lnTo>
                  <a:pt x="961377" y="502894"/>
                </a:lnTo>
                <a:lnTo>
                  <a:pt x="961377" y="0"/>
                </a:lnTo>
                <a:lnTo>
                  <a:pt x="0" y="0"/>
                </a:lnTo>
                <a:lnTo>
                  <a:pt x="0" y="502894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6" name="object 106"/>
          <p:cNvSpPr/>
          <p:nvPr/>
        </p:nvSpPr>
        <p:spPr>
          <a:xfrm>
            <a:off x="5878195" y="925855"/>
            <a:ext cx="961377" cy="502894"/>
          </a:xfrm>
          <a:custGeom>
            <a:avLst/>
            <a:gdLst/>
            <a:ahLst/>
            <a:cxnLst/>
            <a:rect l="l" t="t" r="r" b="b"/>
            <a:pathLst>
              <a:path w="961377" h="502894">
                <a:moveTo>
                  <a:pt x="0" y="502894"/>
                </a:moveTo>
                <a:lnTo>
                  <a:pt x="961377" y="502894"/>
                </a:lnTo>
                <a:lnTo>
                  <a:pt x="961377" y="0"/>
                </a:lnTo>
                <a:lnTo>
                  <a:pt x="0" y="0"/>
                </a:lnTo>
                <a:lnTo>
                  <a:pt x="0" y="502894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7" name="object 107"/>
          <p:cNvSpPr/>
          <p:nvPr/>
        </p:nvSpPr>
        <p:spPr>
          <a:xfrm>
            <a:off x="6839584" y="925855"/>
            <a:ext cx="961377" cy="502894"/>
          </a:xfrm>
          <a:custGeom>
            <a:avLst/>
            <a:gdLst/>
            <a:ahLst/>
            <a:cxnLst/>
            <a:rect l="l" t="t" r="r" b="b"/>
            <a:pathLst>
              <a:path w="961377" h="502894">
                <a:moveTo>
                  <a:pt x="0" y="502894"/>
                </a:moveTo>
                <a:lnTo>
                  <a:pt x="961377" y="502894"/>
                </a:lnTo>
                <a:lnTo>
                  <a:pt x="961377" y="0"/>
                </a:lnTo>
                <a:lnTo>
                  <a:pt x="0" y="0"/>
                </a:lnTo>
                <a:lnTo>
                  <a:pt x="0" y="502894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8" name="object 108"/>
          <p:cNvSpPr/>
          <p:nvPr/>
        </p:nvSpPr>
        <p:spPr>
          <a:xfrm>
            <a:off x="7800975" y="925855"/>
            <a:ext cx="961377" cy="502894"/>
          </a:xfrm>
          <a:custGeom>
            <a:avLst/>
            <a:gdLst/>
            <a:ahLst/>
            <a:cxnLst/>
            <a:rect l="l" t="t" r="r" b="b"/>
            <a:pathLst>
              <a:path w="961377" h="502894">
                <a:moveTo>
                  <a:pt x="0" y="502894"/>
                </a:moveTo>
                <a:lnTo>
                  <a:pt x="961377" y="502894"/>
                </a:lnTo>
                <a:lnTo>
                  <a:pt x="961377" y="0"/>
                </a:lnTo>
                <a:lnTo>
                  <a:pt x="0" y="0"/>
                </a:lnTo>
                <a:lnTo>
                  <a:pt x="0" y="502894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9" name="object 109"/>
          <p:cNvSpPr/>
          <p:nvPr/>
        </p:nvSpPr>
        <p:spPr>
          <a:xfrm>
            <a:off x="381711" y="1428648"/>
            <a:ext cx="1651000" cy="716254"/>
          </a:xfrm>
          <a:custGeom>
            <a:avLst/>
            <a:gdLst/>
            <a:ahLst/>
            <a:cxnLst/>
            <a:rect l="l" t="t" r="r" b="b"/>
            <a:pathLst>
              <a:path w="1651000" h="716254">
                <a:moveTo>
                  <a:pt x="0" y="716254"/>
                </a:moveTo>
                <a:lnTo>
                  <a:pt x="1651000" y="716254"/>
                </a:lnTo>
                <a:lnTo>
                  <a:pt x="1651000" y="0"/>
                </a:lnTo>
                <a:lnTo>
                  <a:pt x="0" y="0"/>
                </a:lnTo>
                <a:lnTo>
                  <a:pt x="0" y="716254"/>
                </a:lnTo>
                <a:close/>
              </a:path>
            </a:pathLst>
          </a:custGeom>
          <a:solidFill>
            <a:srgbClr val="CFD7D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0" name="object 110"/>
          <p:cNvSpPr/>
          <p:nvPr/>
        </p:nvSpPr>
        <p:spPr>
          <a:xfrm>
            <a:off x="2032635" y="1428648"/>
            <a:ext cx="961377" cy="716254"/>
          </a:xfrm>
          <a:custGeom>
            <a:avLst/>
            <a:gdLst/>
            <a:ahLst/>
            <a:cxnLst/>
            <a:rect l="l" t="t" r="r" b="b"/>
            <a:pathLst>
              <a:path w="961377" h="716254">
                <a:moveTo>
                  <a:pt x="0" y="716254"/>
                </a:moveTo>
                <a:lnTo>
                  <a:pt x="961377" y="716254"/>
                </a:lnTo>
                <a:lnTo>
                  <a:pt x="961377" y="0"/>
                </a:lnTo>
                <a:lnTo>
                  <a:pt x="0" y="0"/>
                </a:lnTo>
                <a:lnTo>
                  <a:pt x="0" y="716254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1" name="object 111"/>
          <p:cNvSpPr/>
          <p:nvPr/>
        </p:nvSpPr>
        <p:spPr>
          <a:xfrm>
            <a:off x="2994025" y="1428648"/>
            <a:ext cx="961377" cy="716254"/>
          </a:xfrm>
          <a:custGeom>
            <a:avLst/>
            <a:gdLst/>
            <a:ahLst/>
            <a:cxnLst/>
            <a:rect l="l" t="t" r="r" b="b"/>
            <a:pathLst>
              <a:path w="961377" h="716254">
                <a:moveTo>
                  <a:pt x="0" y="716254"/>
                </a:moveTo>
                <a:lnTo>
                  <a:pt x="961377" y="716254"/>
                </a:lnTo>
                <a:lnTo>
                  <a:pt x="961377" y="0"/>
                </a:lnTo>
                <a:lnTo>
                  <a:pt x="0" y="0"/>
                </a:lnTo>
                <a:lnTo>
                  <a:pt x="0" y="716254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2" name="object 112"/>
          <p:cNvSpPr/>
          <p:nvPr/>
        </p:nvSpPr>
        <p:spPr>
          <a:xfrm>
            <a:off x="3955415" y="1428648"/>
            <a:ext cx="961377" cy="716254"/>
          </a:xfrm>
          <a:custGeom>
            <a:avLst/>
            <a:gdLst/>
            <a:ahLst/>
            <a:cxnLst/>
            <a:rect l="l" t="t" r="r" b="b"/>
            <a:pathLst>
              <a:path w="961377" h="716254">
                <a:moveTo>
                  <a:pt x="0" y="716254"/>
                </a:moveTo>
                <a:lnTo>
                  <a:pt x="961377" y="716254"/>
                </a:lnTo>
                <a:lnTo>
                  <a:pt x="961377" y="0"/>
                </a:lnTo>
                <a:lnTo>
                  <a:pt x="0" y="0"/>
                </a:lnTo>
                <a:lnTo>
                  <a:pt x="0" y="716254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3" name="object 113"/>
          <p:cNvSpPr/>
          <p:nvPr/>
        </p:nvSpPr>
        <p:spPr>
          <a:xfrm>
            <a:off x="4916805" y="1428648"/>
            <a:ext cx="961377" cy="716254"/>
          </a:xfrm>
          <a:custGeom>
            <a:avLst/>
            <a:gdLst/>
            <a:ahLst/>
            <a:cxnLst/>
            <a:rect l="l" t="t" r="r" b="b"/>
            <a:pathLst>
              <a:path w="961377" h="716254">
                <a:moveTo>
                  <a:pt x="0" y="716254"/>
                </a:moveTo>
                <a:lnTo>
                  <a:pt x="961377" y="716254"/>
                </a:lnTo>
                <a:lnTo>
                  <a:pt x="961377" y="0"/>
                </a:lnTo>
                <a:lnTo>
                  <a:pt x="0" y="0"/>
                </a:lnTo>
                <a:lnTo>
                  <a:pt x="0" y="716254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4" name="object 114"/>
          <p:cNvSpPr/>
          <p:nvPr/>
        </p:nvSpPr>
        <p:spPr>
          <a:xfrm>
            <a:off x="5878195" y="1428648"/>
            <a:ext cx="961377" cy="716254"/>
          </a:xfrm>
          <a:custGeom>
            <a:avLst/>
            <a:gdLst/>
            <a:ahLst/>
            <a:cxnLst/>
            <a:rect l="l" t="t" r="r" b="b"/>
            <a:pathLst>
              <a:path w="961377" h="716254">
                <a:moveTo>
                  <a:pt x="0" y="716254"/>
                </a:moveTo>
                <a:lnTo>
                  <a:pt x="961377" y="716254"/>
                </a:lnTo>
                <a:lnTo>
                  <a:pt x="961377" y="0"/>
                </a:lnTo>
                <a:lnTo>
                  <a:pt x="0" y="0"/>
                </a:lnTo>
                <a:lnTo>
                  <a:pt x="0" y="716254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5" name="object 115"/>
          <p:cNvSpPr/>
          <p:nvPr/>
        </p:nvSpPr>
        <p:spPr>
          <a:xfrm>
            <a:off x="6839584" y="1428648"/>
            <a:ext cx="961377" cy="716254"/>
          </a:xfrm>
          <a:custGeom>
            <a:avLst/>
            <a:gdLst/>
            <a:ahLst/>
            <a:cxnLst/>
            <a:rect l="l" t="t" r="r" b="b"/>
            <a:pathLst>
              <a:path w="961377" h="716254">
                <a:moveTo>
                  <a:pt x="0" y="716254"/>
                </a:moveTo>
                <a:lnTo>
                  <a:pt x="961377" y="716254"/>
                </a:lnTo>
                <a:lnTo>
                  <a:pt x="961377" y="0"/>
                </a:lnTo>
                <a:lnTo>
                  <a:pt x="0" y="0"/>
                </a:lnTo>
                <a:lnTo>
                  <a:pt x="0" y="716254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6" name="object 116"/>
          <p:cNvSpPr/>
          <p:nvPr/>
        </p:nvSpPr>
        <p:spPr>
          <a:xfrm>
            <a:off x="7800975" y="1428648"/>
            <a:ext cx="961377" cy="716254"/>
          </a:xfrm>
          <a:custGeom>
            <a:avLst/>
            <a:gdLst/>
            <a:ahLst/>
            <a:cxnLst/>
            <a:rect l="l" t="t" r="r" b="b"/>
            <a:pathLst>
              <a:path w="961377" h="716254">
                <a:moveTo>
                  <a:pt x="0" y="716254"/>
                </a:moveTo>
                <a:lnTo>
                  <a:pt x="961377" y="716254"/>
                </a:lnTo>
                <a:lnTo>
                  <a:pt x="961377" y="0"/>
                </a:lnTo>
                <a:lnTo>
                  <a:pt x="0" y="0"/>
                </a:lnTo>
                <a:lnTo>
                  <a:pt x="0" y="716254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7" name="object 117"/>
          <p:cNvSpPr/>
          <p:nvPr/>
        </p:nvSpPr>
        <p:spPr>
          <a:xfrm>
            <a:off x="381711" y="2144928"/>
            <a:ext cx="1651000" cy="502894"/>
          </a:xfrm>
          <a:custGeom>
            <a:avLst/>
            <a:gdLst/>
            <a:ahLst/>
            <a:cxnLst/>
            <a:rect l="l" t="t" r="r" b="b"/>
            <a:pathLst>
              <a:path w="1651000" h="502894">
                <a:moveTo>
                  <a:pt x="0" y="502894"/>
                </a:moveTo>
                <a:lnTo>
                  <a:pt x="1651000" y="502894"/>
                </a:lnTo>
                <a:lnTo>
                  <a:pt x="1651000" y="0"/>
                </a:lnTo>
                <a:lnTo>
                  <a:pt x="0" y="0"/>
                </a:lnTo>
                <a:lnTo>
                  <a:pt x="0" y="502894"/>
                </a:lnTo>
                <a:close/>
              </a:path>
            </a:pathLst>
          </a:custGeom>
          <a:solidFill>
            <a:srgbClr val="CFD7D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8" name="object 118"/>
          <p:cNvSpPr/>
          <p:nvPr/>
        </p:nvSpPr>
        <p:spPr>
          <a:xfrm>
            <a:off x="2032635" y="2144928"/>
            <a:ext cx="2884169" cy="502894"/>
          </a:xfrm>
          <a:custGeom>
            <a:avLst/>
            <a:gdLst/>
            <a:ahLst/>
            <a:cxnLst/>
            <a:rect l="l" t="t" r="r" b="b"/>
            <a:pathLst>
              <a:path w="2884169" h="502894">
                <a:moveTo>
                  <a:pt x="0" y="502894"/>
                </a:moveTo>
                <a:lnTo>
                  <a:pt x="2884169" y="502894"/>
                </a:lnTo>
                <a:lnTo>
                  <a:pt x="2884169" y="0"/>
                </a:lnTo>
                <a:lnTo>
                  <a:pt x="0" y="0"/>
                </a:lnTo>
                <a:lnTo>
                  <a:pt x="0" y="502894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9" name="object 119"/>
          <p:cNvSpPr/>
          <p:nvPr/>
        </p:nvSpPr>
        <p:spPr>
          <a:xfrm>
            <a:off x="4916805" y="2144928"/>
            <a:ext cx="961377" cy="502894"/>
          </a:xfrm>
          <a:custGeom>
            <a:avLst/>
            <a:gdLst/>
            <a:ahLst/>
            <a:cxnLst/>
            <a:rect l="l" t="t" r="r" b="b"/>
            <a:pathLst>
              <a:path w="961377" h="502894">
                <a:moveTo>
                  <a:pt x="0" y="502894"/>
                </a:moveTo>
                <a:lnTo>
                  <a:pt x="961377" y="502894"/>
                </a:lnTo>
                <a:lnTo>
                  <a:pt x="961377" y="0"/>
                </a:lnTo>
                <a:lnTo>
                  <a:pt x="0" y="0"/>
                </a:lnTo>
                <a:lnTo>
                  <a:pt x="0" y="502894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0" name="object 120"/>
          <p:cNvSpPr/>
          <p:nvPr/>
        </p:nvSpPr>
        <p:spPr>
          <a:xfrm>
            <a:off x="5878195" y="2144928"/>
            <a:ext cx="961377" cy="502894"/>
          </a:xfrm>
          <a:custGeom>
            <a:avLst/>
            <a:gdLst/>
            <a:ahLst/>
            <a:cxnLst/>
            <a:rect l="l" t="t" r="r" b="b"/>
            <a:pathLst>
              <a:path w="961377" h="502894">
                <a:moveTo>
                  <a:pt x="0" y="502894"/>
                </a:moveTo>
                <a:lnTo>
                  <a:pt x="961377" y="502894"/>
                </a:lnTo>
                <a:lnTo>
                  <a:pt x="961377" y="0"/>
                </a:lnTo>
                <a:lnTo>
                  <a:pt x="0" y="0"/>
                </a:lnTo>
                <a:lnTo>
                  <a:pt x="0" y="502894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1" name="object 121"/>
          <p:cNvSpPr/>
          <p:nvPr/>
        </p:nvSpPr>
        <p:spPr>
          <a:xfrm>
            <a:off x="6839584" y="2144928"/>
            <a:ext cx="961377" cy="502894"/>
          </a:xfrm>
          <a:custGeom>
            <a:avLst/>
            <a:gdLst/>
            <a:ahLst/>
            <a:cxnLst/>
            <a:rect l="l" t="t" r="r" b="b"/>
            <a:pathLst>
              <a:path w="961377" h="502894">
                <a:moveTo>
                  <a:pt x="0" y="502894"/>
                </a:moveTo>
                <a:lnTo>
                  <a:pt x="961377" y="502894"/>
                </a:lnTo>
                <a:lnTo>
                  <a:pt x="961377" y="0"/>
                </a:lnTo>
                <a:lnTo>
                  <a:pt x="0" y="0"/>
                </a:lnTo>
                <a:lnTo>
                  <a:pt x="0" y="502894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2" name="object 122"/>
          <p:cNvSpPr/>
          <p:nvPr/>
        </p:nvSpPr>
        <p:spPr>
          <a:xfrm>
            <a:off x="7800975" y="2144928"/>
            <a:ext cx="961377" cy="502894"/>
          </a:xfrm>
          <a:custGeom>
            <a:avLst/>
            <a:gdLst/>
            <a:ahLst/>
            <a:cxnLst/>
            <a:rect l="l" t="t" r="r" b="b"/>
            <a:pathLst>
              <a:path w="961377" h="502894">
                <a:moveTo>
                  <a:pt x="0" y="502894"/>
                </a:moveTo>
                <a:lnTo>
                  <a:pt x="961377" y="502894"/>
                </a:lnTo>
                <a:lnTo>
                  <a:pt x="961377" y="0"/>
                </a:lnTo>
                <a:lnTo>
                  <a:pt x="0" y="0"/>
                </a:lnTo>
                <a:lnTo>
                  <a:pt x="0" y="502894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3" name="object 123"/>
          <p:cNvSpPr/>
          <p:nvPr/>
        </p:nvSpPr>
        <p:spPr>
          <a:xfrm>
            <a:off x="381711" y="2647848"/>
            <a:ext cx="1651000" cy="609574"/>
          </a:xfrm>
          <a:custGeom>
            <a:avLst/>
            <a:gdLst/>
            <a:ahLst/>
            <a:cxnLst/>
            <a:rect l="l" t="t" r="r" b="b"/>
            <a:pathLst>
              <a:path w="1651000" h="609574">
                <a:moveTo>
                  <a:pt x="0" y="609574"/>
                </a:moveTo>
                <a:lnTo>
                  <a:pt x="1651000" y="609574"/>
                </a:lnTo>
                <a:lnTo>
                  <a:pt x="1651000" y="0"/>
                </a:lnTo>
                <a:lnTo>
                  <a:pt x="0" y="0"/>
                </a:lnTo>
                <a:lnTo>
                  <a:pt x="0" y="609574"/>
                </a:lnTo>
                <a:close/>
              </a:path>
            </a:pathLst>
          </a:custGeom>
          <a:solidFill>
            <a:srgbClr val="CFD7D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4" name="object 124"/>
          <p:cNvSpPr/>
          <p:nvPr/>
        </p:nvSpPr>
        <p:spPr>
          <a:xfrm>
            <a:off x="2032635" y="2647848"/>
            <a:ext cx="961377" cy="609574"/>
          </a:xfrm>
          <a:custGeom>
            <a:avLst/>
            <a:gdLst/>
            <a:ahLst/>
            <a:cxnLst/>
            <a:rect l="l" t="t" r="r" b="b"/>
            <a:pathLst>
              <a:path w="961377" h="609574">
                <a:moveTo>
                  <a:pt x="0" y="609574"/>
                </a:moveTo>
                <a:lnTo>
                  <a:pt x="961377" y="609574"/>
                </a:lnTo>
                <a:lnTo>
                  <a:pt x="961377" y="0"/>
                </a:lnTo>
                <a:lnTo>
                  <a:pt x="0" y="0"/>
                </a:lnTo>
                <a:lnTo>
                  <a:pt x="0" y="609574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5" name="object 125"/>
          <p:cNvSpPr/>
          <p:nvPr/>
        </p:nvSpPr>
        <p:spPr>
          <a:xfrm>
            <a:off x="2994025" y="2647848"/>
            <a:ext cx="961377" cy="609574"/>
          </a:xfrm>
          <a:custGeom>
            <a:avLst/>
            <a:gdLst/>
            <a:ahLst/>
            <a:cxnLst/>
            <a:rect l="l" t="t" r="r" b="b"/>
            <a:pathLst>
              <a:path w="961377" h="609574">
                <a:moveTo>
                  <a:pt x="0" y="609574"/>
                </a:moveTo>
                <a:lnTo>
                  <a:pt x="961377" y="609574"/>
                </a:lnTo>
                <a:lnTo>
                  <a:pt x="961377" y="0"/>
                </a:lnTo>
                <a:lnTo>
                  <a:pt x="0" y="0"/>
                </a:lnTo>
                <a:lnTo>
                  <a:pt x="0" y="609574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6" name="object 126"/>
          <p:cNvSpPr/>
          <p:nvPr/>
        </p:nvSpPr>
        <p:spPr>
          <a:xfrm>
            <a:off x="3955415" y="2647848"/>
            <a:ext cx="961377" cy="609574"/>
          </a:xfrm>
          <a:custGeom>
            <a:avLst/>
            <a:gdLst/>
            <a:ahLst/>
            <a:cxnLst/>
            <a:rect l="l" t="t" r="r" b="b"/>
            <a:pathLst>
              <a:path w="961377" h="609574">
                <a:moveTo>
                  <a:pt x="0" y="609574"/>
                </a:moveTo>
                <a:lnTo>
                  <a:pt x="961377" y="609574"/>
                </a:lnTo>
                <a:lnTo>
                  <a:pt x="961377" y="0"/>
                </a:lnTo>
                <a:lnTo>
                  <a:pt x="0" y="0"/>
                </a:lnTo>
                <a:lnTo>
                  <a:pt x="0" y="609574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7" name="object 127"/>
          <p:cNvSpPr/>
          <p:nvPr/>
        </p:nvSpPr>
        <p:spPr>
          <a:xfrm>
            <a:off x="4916805" y="2647848"/>
            <a:ext cx="961377" cy="609574"/>
          </a:xfrm>
          <a:custGeom>
            <a:avLst/>
            <a:gdLst/>
            <a:ahLst/>
            <a:cxnLst/>
            <a:rect l="l" t="t" r="r" b="b"/>
            <a:pathLst>
              <a:path w="961377" h="609574">
                <a:moveTo>
                  <a:pt x="0" y="609574"/>
                </a:moveTo>
                <a:lnTo>
                  <a:pt x="961377" y="609574"/>
                </a:lnTo>
                <a:lnTo>
                  <a:pt x="961377" y="0"/>
                </a:lnTo>
                <a:lnTo>
                  <a:pt x="0" y="0"/>
                </a:lnTo>
                <a:lnTo>
                  <a:pt x="0" y="609574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8" name="object 128"/>
          <p:cNvSpPr/>
          <p:nvPr/>
        </p:nvSpPr>
        <p:spPr>
          <a:xfrm>
            <a:off x="5878195" y="2647848"/>
            <a:ext cx="961377" cy="609574"/>
          </a:xfrm>
          <a:custGeom>
            <a:avLst/>
            <a:gdLst/>
            <a:ahLst/>
            <a:cxnLst/>
            <a:rect l="l" t="t" r="r" b="b"/>
            <a:pathLst>
              <a:path w="961377" h="609574">
                <a:moveTo>
                  <a:pt x="0" y="609574"/>
                </a:moveTo>
                <a:lnTo>
                  <a:pt x="961377" y="609574"/>
                </a:lnTo>
                <a:lnTo>
                  <a:pt x="961377" y="0"/>
                </a:lnTo>
                <a:lnTo>
                  <a:pt x="0" y="0"/>
                </a:lnTo>
                <a:lnTo>
                  <a:pt x="0" y="609574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9" name="object 129"/>
          <p:cNvSpPr/>
          <p:nvPr/>
        </p:nvSpPr>
        <p:spPr>
          <a:xfrm>
            <a:off x="6839584" y="2647848"/>
            <a:ext cx="961377" cy="609574"/>
          </a:xfrm>
          <a:custGeom>
            <a:avLst/>
            <a:gdLst/>
            <a:ahLst/>
            <a:cxnLst/>
            <a:rect l="l" t="t" r="r" b="b"/>
            <a:pathLst>
              <a:path w="961377" h="609574">
                <a:moveTo>
                  <a:pt x="0" y="609574"/>
                </a:moveTo>
                <a:lnTo>
                  <a:pt x="961377" y="609574"/>
                </a:lnTo>
                <a:lnTo>
                  <a:pt x="961377" y="0"/>
                </a:lnTo>
                <a:lnTo>
                  <a:pt x="0" y="0"/>
                </a:lnTo>
                <a:lnTo>
                  <a:pt x="0" y="609574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0" name="object 130"/>
          <p:cNvSpPr/>
          <p:nvPr/>
        </p:nvSpPr>
        <p:spPr>
          <a:xfrm>
            <a:off x="7800975" y="2647848"/>
            <a:ext cx="961377" cy="609574"/>
          </a:xfrm>
          <a:custGeom>
            <a:avLst/>
            <a:gdLst/>
            <a:ahLst/>
            <a:cxnLst/>
            <a:rect l="l" t="t" r="r" b="b"/>
            <a:pathLst>
              <a:path w="961377" h="609574">
                <a:moveTo>
                  <a:pt x="0" y="609574"/>
                </a:moveTo>
                <a:lnTo>
                  <a:pt x="961377" y="609574"/>
                </a:lnTo>
                <a:lnTo>
                  <a:pt x="961377" y="0"/>
                </a:lnTo>
                <a:lnTo>
                  <a:pt x="0" y="0"/>
                </a:lnTo>
                <a:lnTo>
                  <a:pt x="0" y="609574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1" name="object 131"/>
          <p:cNvSpPr/>
          <p:nvPr/>
        </p:nvSpPr>
        <p:spPr>
          <a:xfrm>
            <a:off x="381711" y="3257423"/>
            <a:ext cx="1651000" cy="380999"/>
          </a:xfrm>
          <a:custGeom>
            <a:avLst/>
            <a:gdLst/>
            <a:ahLst/>
            <a:cxnLst/>
            <a:rect l="l" t="t" r="r" b="b"/>
            <a:pathLst>
              <a:path w="1651000" h="381000">
                <a:moveTo>
                  <a:pt x="0" y="380999"/>
                </a:moveTo>
                <a:lnTo>
                  <a:pt x="1651000" y="380999"/>
                </a:lnTo>
                <a:lnTo>
                  <a:pt x="1651000" y="0"/>
                </a:lnTo>
                <a:lnTo>
                  <a:pt x="0" y="0"/>
                </a:lnTo>
                <a:lnTo>
                  <a:pt x="0" y="380999"/>
                </a:lnTo>
                <a:close/>
              </a:path>
            </a:pathLst>
          </a:custGeom>
          <a:solidFill>
            <a:srgbClr val="CFD7D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2" name="object 132"/>
          <p:cNvSpPr/>
          <p:nvPr/>
        </p:nvSpPr>
        <p:spPr>
          <a:xfrm>
            <a:off x="2032635" y="3257423"/>
            <a:ext cx="6729603" cy="380999"/>
          </a:xfrm>
          <a:custGeom>
            <a:avLst/>
            <a:gdLst/>
            <a:ahLst/>
            <a:cxnLst/>
            <a:rect l="l" t="t" r="r" b="b"/>
            <a:pathLst>
              <a:path w="6729603" h="381000">
                <a:moveTo>
                  <a:pt x="0" y="380999"/>
                </a:moveTo>
                <a:lnTo>
                  <a:pt x="6729603" y="380999"/>
                </a:lnTo>
                <a:lnTo>
                  <a:pt x="6729603" y="0"/>
                </a:lnTo>
                <a:lnTo>
                  <a:pt x="0" y="0"/>
                </a:lnTo>
                <a:lnTo>
                  <a:pt x="0" y="380999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3" name="object 133"/>
          <p:cNvSpPr/>
          <p:nvPr/>
        </p:nvSpPr>
        <p:spPr>
          <a:xfrm>
            <a:off x="381711" y="3638397"/>
            <a:ext cx="1651000" cy="381000"/>
          </a:xfrm>
          <a:custGeom>
            <a:avLst/>
            <a:gdLst/>
            <a:ahLst/>
            <a:cxnLst/>
            <a:rect l="l" t="t" r="r" b="b"/>
            <a:pathLst>
              <a:path w="1651000" h="381000">
                <a:moveTo>
                  <a:pt x="0" y="381000"/>
                </a:moveTo>
                <a:lnTo>
                  <a:pt x="1651000" y="381000"/>
                </a:lnTo>
                <a:lnTo>
                  <a:pt x="1651000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solidFill>
            <a:srgbClr val="CFD7D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4" name="object 134"/>
          <p:cNvSpPr/>
          <p:nvPr/>
        </p:nvSpPr>
        <p:spPr>
          <a:xfrm>
            <a:off x="2032635" y="3638397"/>
            <a:ext cx="6729603" cy="381000"/>
          </a:xfrm>
          <a:custGeom>
            <a:avLst/>
            <a:gdLst/>
            <a:ahLst/>
            <a:cxnLst/>
            <a:rect l="l" t="t" r="r" b="b"/>
            <a:pathLst>
              <a:path w="6729603" h="381000">
                <a:moveTo>
                  <a:pt x="0" y="381000"/>
                </a:moveTo>
                <a:lnTo>
                  <a:pt x="6729603" y="381000"/>
                </a:lnTo>
                <a:lnTo>
                  <a:pt x="6729603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5" name="object 135"/>
          <p:cNvSpPr/>
          <p:nvPr/>
        </p:nvSpPr>
        <p:spPr>
          <a:xfrm>
            <a:off x="381711" y="4019397"/>
            <a:ext cx="1651000" cy="396214"/>
          </a:xfrm>
          <a:custGeom>
            <a:avLst/>
            <a:gdLst/>
            <a:ahLst/>
            <a:cxnLst/>
            <a:rect l="l" t="t" r="r" b="b"/>
            <a:pathLst>
              <a:path w="1651000" h="396214">
                <a:moveTo>
                  <a:pt x="0" y="396214"/>
                </a:moveTo>
                <a:lnTo>
                  <a:pt x="1651000" y="396214"/>
                </a:lnTo>
                <a:lnTo>
                  <a:pt x="1651000" y="0"/>
                </a:lnTo>
                <a:lnTo>
                  <a:pt x="0" y="0"/>
                </a:lnTo>
                <a:lnTo>
                  <a:pt x="0" y="396214"/>
                </a:lnTo>
                <a:close/>
              </a:path>
            </a:pathLst>
          </a:custGeom>
          <a:solidFill>
            <a:srgbClr val="CFD7D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6" name="object 136"/>
          <p:cNvSpPr/>
          <p:nvPr/>
        </p:nvSpPr>
        <p:spPr>
          <a:xfrm>
            <a:off x="2032635" y="4019397"/>
            <a:ext cx="1922780" cy="396214"/>
          </a:xfrm>
          <a:custGeom>
            <a:avLst/>
            <a:gdLst/>
            <a:ahLst/>
            <a:cxnLst/>
            <a:rect l="l" t="t" r="r" b="b"/>
            <a:pathLst>
              <a:path w="1922780" h="396214">
                <a:moveTo>
                  <a:pt x="0" y="396214"/>
                </a:moveTo>
                <a:lnTo>
                  <a:pt x="1922780" y="396214"/>
                </a:lnTo>
                <a:lnTo>
                  <a:pt x="1922780" y="0"/>
                </a:lnTo>
                <a:lnTo>
                  <a:pt x="0" y="0"/>
                </a:lnTo>
                <a:lnTo>
                  <a:pt x="0" y="396214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7" name="object 137"/>
          <p:cNvSpPr/>
          <p:nvPr/>
        </p:nvSpPr>
        <p:spPr>
          <a:xfrm>
            <a:off x="3955415" y="4019397"/>
            <a:ext cx="961377" cy="396214"/>
          </a:xfrm>
          <a:custGeom>
            <a:avLst/>
            <a:gdLst/>
            <a:ahLst/>
            <a:cxnLst/>
            <a:rect l="l" t="t" r="r" b="b"/>
            <a:pathLst>
              <a:path w="961377" h="396214">
                <a:moveTo>
                  <a:pt x="0" y="396214"/>
                </a:moveTo>
                <a:lnTo>
                  <a:pt x="961377" y="396214"/>
                </a:lnTo>
                <a:lnTo>
                  <a:pt x="961377" y="0"/>
                </a:lnTo>
                <a:lnTo>
                  <a:pt x="0" y="0"/>
                </a:lnTo>
                <a:lnTo>
                  <a:pt x="0" y="396214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8" name="object 138"/>
          <p:cNvSpPr/>
          <p:nvPr/>
        </p:nvSpPr>
        <p:spPr>
          <a:xfrm>
            <a:off x="4916805" y="4019397"/>
            <a:ext cx="961377" cy="396214"/>
          </a:xfrm>
          <a:custGeom>
            <a:avLst/>
            <a:gdLst/>
            <a:ahLst/>
            <a:cxnLst/>
            <a:rect l="l" t="t" r="r" b="b"/>
            <a:pathLst>
              <a:path w="961377" h="396214">
                <a:moveTo>
                  <a:pt x="0" y="396214"/>
                </a:moveTo>
                <a:lnTo>
                  <a:pt x="961377" y="396214"/>
                </a:lnTo>
                <a:lnTo>
                  <a:pt x="961377" y="0"/>
                </a:lnTo>
                <a:lnTo>
                  <a:pt x="0" y="0"/>
                </a:lnTo>
                <a:lnTo>
                  <a:pt x="0" y="396214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9" name="object 139"/>
          <p:cNvSpPr/>
          <p:nvPr/>
        </p:nvSpPr>
        <p:spPr>
          <a:xfrm>
            <a:off x="5878195" y="4019397"/>
            <a:ext cx="961377" cy="396214"/>
          </a:xfrm>
          <a:custGeom>
            <a:avLst/>
            <a:gdLst/>
            <a:ahLst/>
            <a:cxnLst/>
            <a:rect l="l" t="t" r="r" b="b"/>
            <a:pathLst>
              <a:path w="961377" h="396214">
                <a:moveTo>
                  <a:pt x="0" y="396214"/>
                </a:moveTo>
                <a:lnTo>
                  <a:pt x="961377" y="396214"/>
                </a:lnTo>
                <a:lnTo>
                  <a:pt x="961377" y="0"/>
                </a:lnTo>
                <a:lnTo>
                  <a:pt x="0" y="0"/>
                </a:lnTo>
                <a:lnTo>
                  <a:pt x="0" y="396214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0" name="object 140"/>
          <p:cNvSpPr/>
          <p:nvPr/>
        </p:nvSpPr>
        <p:spPr>
          <a:xfrm>
            <a:off x="6839584" y="4019397"/>
            <a:ext cx="961377" cy="396214"/>
          </a:xfrm>
          <a:custGeom>
            <a:avLst/>
            <a:gdLst/>
            <a:ahLst/>
            <a:cxnLst/>
            <a:rect l="l" t="t" r="r" b="b"/>
            <a:pathLst>
              <a:path w="961377" h="396214">
                <a:moveTo>
                  <a:pt x="0" y="396214"/>
                </a:moveTo>
                <a:lnTo>
                  <a:pt x="961377" y="396214"/>
                </a:lnTo>
                <a:lnTo>
                  <a:pt x="961377" y="0"/>
                </a:lnTo>
                <a:lnTo>
                  <a:pt x="0" y="0"/>
                </a:lnTo>
                <a:lnTo>
                  <a:pt x="0" y="396214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1" name="object 141"/>
          <p:cNvSpPr/>
          <p:nvPr/>
        </p:nvSpPr>
        <p:spPr>
          <a:xfrm>
            <a:off x="7800975" y="4019397"/>
            <a:ext cx="961377" cy="396214"/>
          </a:xfrm>
          <a:custGeom>
            <a:avLst/>
            <a:gdLst/>
            <a:ahLst/>
            <a:cxnLst/>
            <a:rect l="l" t="t" r="r" b="b"/>
            <a:pathLst>
              <a:path w="961377" h="396214">
                <a:moveTo>
                  <a:pt x="0" y="396214"/>
                </a:moveTo>
                <a:lnTo>
                  <a:pt x="961377" y="396214"/>
                </a:lnTo>
                <a:lnTo>
                  <a:pt x="961377" y="0"/>
                </a:lnTo>
                <a:lnTo>
                  <a:pt x="0" y="0"/>
                </a:lnTo>
                <a:lnTo>
                  <a:pt x="0" y="396214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2" name="object 142"/>
          <p:cNvSpPr/>
          <p:nvPr/>
        </p:nvSpPr>
        <p:spPr>
          <a:xfrm>
            <a:off x="2032635" y="584200"/>
            <a:ext cx="0" cy="2666873"/>
          </a:xfrm>
          <a:custGeom>
            <a:avLst/>
            <a:gdLst/>
            <a:ahLst/>
            <a:cxnLst/>
            <a:rect l="l" t="t" r="r" b="b"/>
            <a:pathLst>
              <a:path w="0" h="2666873">
                <a:moveTo>
                  <a:pt x="0" y="0"/>
                </a:moveTo>
                <a:lnTo>
                  <a:pt x="0" y="2666873"/>
                </a:lnTo>
              </a:path>
            </a:pathLst>
          </a:custGeom>
          <a:ln w="9525">
            <a:solidFill>
              <a:srgbClr val="9E9E9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3" name="object 143"/>
          <p:cNvSpPr/>
          <p:nvPr/>
        </p:nvSpPr>
        <p:spPr>
          <a:xfrm>
            <a:off x="2032635" y="3251073"/>
            <a:ext cx="0" cy="1170889"/>
          </a:xfrm>
          <a:custGeom>
            <a:avLst/>
            <a:gdLst/>
            <a:ahLst/>
            <a:cxnLst/>
            <a:rect l="l" t="t" r="r" b="b"/>
            <a:pathLst>
              <a:path w="0" h="1170889">
                <a:moveTo>
                  <a:pt x="0" y="0"/>
                </a:moveTo>
                <a:lnTo>
                  <a:pt x="0" y="117088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4" name="object 144"/>
          <p:cNvSpPr/>
          <p:nvPr/>
        </p:nvSpPr>
        <p:spPr>
          <a:xfrm>
            <a:off x="2994025" y="585851"/>
            <a:ext cx="0" cy="1563878"/>
          </a:xfrm>
          <a:custGeom>
            <a:avLst/>
            <a:gdLst/>
            <a:ahLst/>
            <a:cxnLst/>
            <a:rect l="l" t="t" r="r" b="b"/>
            <a:pathLst>
              <a:path w="0" h="1563878">
                <a:moveTo>
                  <a:pt x="0" y="0"/>
                </a:moveTo>
                <a:lnTo>
                  <a:pt x="0" y="1563878"/>
                </a:lnTo>
              </a:path>
            </a:pathLst>
          </a:custGeom>
          <a:ln w="9525">
            <a:solidFill>
              <a:srgbClr val="9E9E9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5" name="object 145"/>
          <p:cNvSpPr/>
          <p:nvPr/>
        </p:nvSpPr>
        <p:spPr>
          <a:xfrm>
            <a:off x="2994025" y="2643124"/>
            <a:ext cx="0" cy="618998"/>
          </a:xfrm>
          <a:custGeom>
            <a:avLst/>
            <a:gdLst/>
            <a:ahLst/>
            <a:cxnLst/>
            <a:rect l="l" t="t" r="r" b="b"/>
            <a:pathLst>
              <a:path w="0" h="618998">
                <a:moveTo>
                  <a:pt x="0" y="0"/>
                </a:moveTo>
                <a:lnTo>
                  <a:pt x="0" y="618998"/>
                </a:lnTo>
              </a:path>
            </a:pathLst>
          </a:custGeom>
          <a:ln w="9525">
            <a:solidFill>
              <a:srgbClr val="9E9E9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6" name="object 146"/>
          <p:cNvSpPr/>
          <p:nvPr/>
        </p:nvSpPr>
        <p:spPr>
          <a:xfrm>
            <a:off x="3955415" y="585851"/>
            <a:ext cx="0" cy="1563878"/>
          </a:xfrm>
          <a:custGeom>
            <a:avLst/>
            <a:gdLst/>
            <a:ahLst/>
            <a:cxnLst/>
            <a:rect l="l" t="t" r="r" b="b"/>
            <a:pathLst>
              <a:path w="0" h="1563878">
                <a:moveTo>
                  <a:pt x="0" y="0"/>
                </a:moveTo>
                <a:lnTo>
                  <a:pt x="0" y="1563878"/>
                </a:lnTo>
              </a:path>
            </a:pathLst>
          </a:custGeom>
          <a:ln w="9525">
            <a:solidFill>
              <a:srgbClr val="9E9E9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7" name="object 147"/>
          <p:cNvSpPr/>
          <p:nvPr/>
        </p:nvSpPr>
        <p:spPr>
          <a:xfrm>
            <a:off x="3955415" y="2643124"/>
            <a:ext cx="0" cy="618998"/>
          </a:xfrm>
          <a:custGeom>
            <a:avLst/>
            <a:gdLst/>
            <a:ahLst/>
            <a:cxnLst/>
            <a:rect l="l" t="t" r="r" b="b"/>
            <a:pathLst>
              <a:path w="0" h="618998">
                <a:moveTo>
                  <a:pt x="0" y="0"/>
                </a:moveTo>
                <a:lnTo>
                  <a:pt x="0" y="618998"/>
                </a:lnTo>
              </a:path>
            </a:pathLst>
          </a:custGeom>
          <a:ln w="9525">
            <a:solidFill>
              <a:srgbClr val="9E9E9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8" name="object 148"/>
          <p:cNvSpPr/>
          <p:nvPr/>
        </p:nvSpPr>
        <p:spPr>
          <a:xfrm>
            <a:off x="3955415" y="4013047"/>
            <a:ext cx="0" cy="408914"/>
          </a:xfrm>
          <a:custGeom>
            <a:avLst/>
            <a:gdLst/>
            <a:ahLst/>
            <a:cxnLst/>
            <a:rect l="l" t="t" r="r" b="b"/>
            <a:pathLst>
              <a:path w="0" h="408914">
                <a:moveTo>
                  <a:pt x="0" y="0"/>
                </a:moveTo>
                <a:lnTo>
                  <a:pt x="0" y="408914"/>
                </a:lnTo>
              </a:path>
            </a:pathLst>
          </a:custGeom>
          <a:ln w="9525">
            <a:solidFill>
              <a:srgbClr val="9E9E9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9" name="object 149"/>
          <p:cNvSpPr/>
          <p:nvPr/>
        </p:nvSpPr>
        <p:spPr>
          <a:xfrm>
            <a:off x="4916805" y="585851"/>
            <a:ext cx="0" cy="2677922"/>
          </a:xfrm>
          <a:custGeom>
            <a:avLst/>
            <a:gdLst/>
            <a:ahLst/>
            <a:cxnLst/>
            <a:rect l="l" t="t" r="r" b="b"/>
            <a:pathLst>
              <a:path w="0" h="2677922">
                <a:moveTo>
                  <a:pt x="0" y="0"/>
                </a:moveTo>
                <a:lnTo>
                  <a:pt x="0" y="2677922"/>
                </a:lnTo>
              </a:path>
            </a:pathLst>
          </a:custGeom>
          <a:ln w="9525">
            <a:solidFill>
              <a:srgbClr val="9E9E9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0" name="object 150"/>
          <p:cNvSpPr/>
          <p:nvPr/>
        </p:nvSpPr>
        <p:spPr>
          <a:xfrm>
            <a:off x="4916805" y="4013047"/>
            <a:ext cx="0" cy="408914"/>
          </a:xfrm>
          <a:custGeom>
            <a:avLst/>
            <a:gdLst/>
            <a:ahLst/>
            <a:cxnLst/>
            <a:rect l="l" t="t" r="r" b="b"/>
            <a:pathLst>
              <a:path w="0" h="408914">
                <a:moveTo>
                  <a:pt x="0" y="0"/>
                </a:moveTo>
                <a:lnTo>
                  <a:pt x="0" y="408914"/>
                </a:lnTo>
              </a:path>
            </a:pathLst>
          </a:custGeom>
          <a:ln w="9525">
            <a:solidFill>
              <a:srgbClr val="9E9E9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1" name="object 151"/>
          <p:cNvSpPr/>
          <p:nvPr/>
        </p:nvSpPr>
        <p:spPr>
          <a:xfrm>
            <a:off x="5878195" y="585851"/>
            <a:ext cx="0" cy="1554353"/>
          </a:xfrm>
          <a:custGeom>
            <a:avLst/>
            <a:gdLst/>
            <a:ahLst/>
            <a:cxnLst/>
            <a:rect l="l" t="t" r="r" b="b"/>
            <a:pathLst>
              <a:path w="0" h="1554353">
                <a:moveTo>
                  <a:pt x="0" y="0"/>
                </a:moveTo>
                <a:lnTo>
                  <a:pt x="0" y="1554353"/>
                </a:lnTo>
              </a:path>
            </a:pathLst>
          </a:custGeom>
          <a:ln w="9525">
            <a:solidFill>
              <a:srgbClr val="9E9E9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2" name="object 152"/>
          <p:cNvSpPr/>
          <p:nvPr/>
        </p:nvSpPr>
        <p:spPr>
          <a:xfrm>
            <a:off x="5878195" y="2140204"/>
            <a:ext cx="0" cy="1123569"/>
          </a:xfrm>
          <a:custGeom>
            <a:avLst/>
            <a:gdLst/>
            <a:ahLst/>
            <a:cxnLst/>
            <a:rect l="l" t="t" r="r" b="b"/>
            <a:pathLst>
              <a:path w="0" h="1123569">
                <a:moveTo>
                  <a:pt x="0" y="0"/>
                </a:moveTo>
                <a:lnTo>
                  <a:pt x="0" y="112356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3" name="object 153"/>
          <p:cNvSpPr/>
          <p:nvPr/>
        </p:nvSpPr>
        <p:spPr>
          <a:xfrm>
            <a:off x="5878195" y="4013047"/>
            <a:ext cx="0" cy="408914"/>
          </a:xfrm>
          <a:custGeom>
            <a:avLst/>
            <a:gdLst/>
            <a:ahLst/>
            <a:cxnLst/>
            <a:rect l="l" t="t" r="r" b="b"/>
            <a:pathLst>
              <a:path w="0" h="408914">
                <a:moveTo>
                  <a:pt x="0" y="0"/>
                </a:moveTo>
                <a:lnTo>
                  <a:pt x="0" y="408914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4" name="object 154"/>
          <p:cNvSpPr/>
          <p:nvPr/>
        </p:nvSpPr>
        <p:spPr>
          <a:xfrm>
            <a:off x="6839584" y="585851"/>
            <a:ext cx="0" cy="1554353"/>
          </a:xfrm>
          <a:custGeom>
            <a:avLst/>
            <a:gdLst/>
            <a:ahLst/>
            <a:cxnLst/>
            <a:rect l="l" t="t" r="r" b="b"/>
            <a:pathLst>
              <a:path w="0" h="1554353">
                <a:moveTo>
                  <a:pt x="0" y="0"/>
                </a:moveTo>
                <a:lnTo>
                  <a:pt x="0" y="1554353"/>
                </a:lnTo>
              </a:path>
            </a:pathLst>
          </a:custGeom>
          <a:ln w="9525">
            <a:solidFill>
              <a:srgbClr val="9E9E9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5" name="object 155"/>
          <p:cNvSpPr/>
          <p:nvPr/>
        </p:nvSpPr>
        <p:spPr>
          <a:xfrm>
            <a:off x="6839584" y="2140204"/>
            <a:ext cx="0" cy="1123569"/>
          </a:xfrm>
          <a:custGeom>
            <a:avLst/>
            <a:gdLst/>
            <a:ahLst/>
            <a:cxnLst/>
            <a:rect l="l" t="t" r="r" b="b"/>
            <a:pathLst>
              <a:path w="0" h="1123569">
                <a:moveTo>
                  <a:pt x="0" y="0"/>
                </a:moveTo>
                <a:lnTo>
                  <a:pt x="0" y="112356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6" name="object 156"/>
          <p:cNvSpPr/>
          <p:nvPr/>
        </p:nvSpPr>
        <p:spPr>
          <a:xfrm>
            <a:off x="6839584" y="4013047"/>
            <a:ext cx="0" cy="408914"/>
          </a:xfrm>
          <a:custGeom>
            <a:avLst/>
            <a:gdLst/>
            <a:ahLst/>
            <a:cxnLst/>
            <a:rect l="l" t="t" r="r" b="b"/>
            <a:pathLst>
              <a:path w="0" h="408914">
                <a:moveTo>
                  <a:pt x="0" y="0"/>
                </a:moveTo>
                <a:lnTo>
                  <a:pt x="0" y="408914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7" name="object 157"/>
          <p:cNvSpPr/>
          <p:nvPr/>
        </p:nvSpPr>
        <p:spPr>
          <a:xfrm>
            <a:off x="7800975" y="584200"/>
            <a:ext cx="0" cy="1554352"/>
          </a:xfrm>
          <a:custGeom>
            <a:avLst/>
            <a:gdLst/>
            <a:ahLst/>
            <a:cxnLst/>
            <a:rect l="l" t="t" r="r" b="b"/>
            <a:pathLst>
              <a:path w="0" h="1554352">
                <a:moveTo>
                  <a:pt x="0" y="0"/>
                </a:moveTo>
                <a:lnTo>
                  <a:pt x="0" y="1554352"/>
                </a:lnTo>
              </a:path>
            </a:pathLst>
          </a:custGeom>
          <a:ln w="9525">
            <a:solidFill>
              <a:srgbClr val="9E9E9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8" name="object 158"/>
          <p:cNvSpPr/>
          <p:nvPr/>
        </p:nvSpPr>
        <p:spPr>
          <a:xfrm>
            <a:off x="7800975" y="2138553"/>
            <a:ext cx="0" cy="1125220"/>
          </a:xfrm>
          <a:custGeom>
            <a:avLst/>
            <a:gdLst/>
            <a:ahLst/>
            <a:cxnLst/>
            <a:rect l="l" t="t" r="r" b="b"/>
            <a:pathLst>
              <a:path w="0" h="1125220">
                <a:moveTo>
                  <a:pt x="0" y="0"/>
                </a:moveTo>
                <a:lnTo>
                  <a:pt x="0" y="112522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9" name="object 159"/>
          <p:cNvSpPr/>
          <p:nvPr/>
        </p:nvSpPr>
        <p:spPr>
          <a:xfrm>
            <a:off x="7800975" y="4013047"/>
            <a:ext cx="0" cy="408914"/>
          </a:xfrm>
          <a:custGeom>
            <a:avLst/>
            <a:gdLst/>
            <a:ahLst/>
            <a:cxnLst/>
            <a:rect l="l" t="t" r="r" b="b"/>
            <a:pathLst>
              <a:path w="0" h="408914">
                <a:moveTo>
                  <a:pt x="0" y="0"/>
                </a:moveTo>
                <a:lnTo>
                  <a:pt x="0" y="408914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0" name="object 160"/>
          <p:cNvSpPr/>
          <p:nvPr/>
        </p:nvSpPr>
        <p:spPr>
          <a:xfrm>
            <a:off x="375361" y="925829"/>
            <a:ext cx="1662099" cy="0"/>
          </a:xfrm>
          <a:custGeom>
            <a:avLst/>
            <a:gdLst/>
            <a:ahLst/>
            <a:cxnLst/>
            <a:rect l="l" t="t" r="r" b="b"/>
            <a:pathLst>
              <a:path w="1662099" h="0">
                <a:moveTo>
                  <a:pt x="0" y="0"/>
                </a:moveTo>
                <a:lnTo>
                  <a:pt x="1662099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1" name="object 161"/>
          <p:cNvSpPr/>
          <p:nvPr/>
        </p:nvSpPr>
        <p:spPr>
          <a:xfrm>
            <a:off x="2037461" y="925829"/>
            <a:ext cx="5758688" cy="0"/>
          </a:xfrm>
          <a:custGeom>
            <a:avLst/>
            <a:gdLst/>
            <a:ahLst/>
            <a:cxnLst/>
            <a:rect l="l" t="t" r="r" b="b"/>
            <a:pathLst>
              <a:path w="5758688" h="0">
                <a:moveTo>
                  <a:pt x="0" y="0"/>
                </a:moveTo>
                <a:lnTo>
                  <a:pt x="5758688" y="0"/>
                </a:lnTo>
              </a:path>
            </a:pathLst>
          </a:custGeom>
          <a:ln w="9525">
            <a:solidFill>
              <a:srgbClr val="9E9E9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2" name="object 162"/>
          <p:cNvSpPr/>
          <p:nvPr/>
        </p:nvSpPr>
        <p:spPr>
          <a:xfrm>
            <a:off x="7796149" y="925829"/>
            <a:ext cx="972439" cy="0"/>
          </a:xfrm>
          <a:custGeom>
            <a:avLst/>
            <a:gdLst/>
            <a:ahLst/>
            <a:cxnLst/>
            <a:rect l="l" t="t" r="r" b="b"/>
            <a:pathLst>
              <a:path w="972439" h="0">
                <a:moveTo>
                  <a:pt x="0" y="0"/>
                </a:moveTo>
                <a:lnTo>
                  <a:pt x="972439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3" name="object 163"/>
          <p:cNvSpPr/>
          <p:nvPr/>
        </p:nvSpPr>
        <p:spPr>
          <a:xfrm>
            <a:off x="375361" y="1428750"/>
            <a:ext cx="1662099" cy="0"/>
          </a:xfrm>
          <a:custGeom>
            <a:avLst/>
            <a:gdLst/>
            <a:ahLst/>
            <a:cxnLst/>
            <a:rect l="l" t="t" r="r" b="b"/>
            <a:pathLst>
              <a:path w="1662099" h="0">
                <a:moveTo>
                  <a:pt x="0" y="0"/>
                </a:moveTo>
                <a:lnTo>
                  <a:pt x="1662099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4" name="object 164"/>
          <p:cNvSpPr/>
          <p:nvPr/>
        </p:nvSpPr>
        <p:spPr>
          <a:xfrm>
            <a:off x="2037461" y="1428750"/>
            <a:ext cx="5758688" cy="0"/>
          </a:xfrm>
          <a:custGeom>
            <a:avLst/>
            <a:gdLst/>
            <a:ahLst/>
            <a:cxnLst/>
            <a:rect l="l" t="t" r="r" b="b"/>
            <a:pathLst>
              <a:path w="5758688" h="0">
                <a:moveTo>
                  <a:pt x="0" y="0"/>
                </a:moveTo>
                <a:lnTo>
                  <a:pt x="5758688" y="0"/>
                </a:lnTo>
              </a:path>
            </a:pathLst>
          </a:custGeom>
          <a:ln w="9525">
            <a:solidFill>
              <a:srgbClr val="9E9E9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5" name="object 165"/>
          <p:cNvSpPr/>
          <p:nvPr/>
        </p:nvSpPr>
        <p:spPr>
          <a:xfrm>
            <a:off x="7796149" y="1428750"/>
            <a:ext cx="972439" cy="0"/>
          </a:xfrm>
          <a:custGeom>
            <a:avLst/>
            <a:gdLst/>
            <a:ahLst/>
            <a:cxnLst/>
            <a:rect l="l" t="t" r="r" b="b"/>
            <a:pathLst>
              <a:path w="972439" h="0">
                <a:moveTo>
                  <a:pt x="0" y="0"/>
                </a:moveTo>
                <a:lnTo>
                  <a:pt x="972439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6" name="object 166"/>
          <p:cNvSpPr/>
          <p:nvPr/>
        </p:nvSpPr>
        <p:spPr>
          <a:xfrm>
            <a:off x="375361" y="2144903"/>
            <a:ext cx="1662099" cy="0"/>
          </a:xfrm>
          <a:custGeom>
            <a:avLst/>
            <a:gdLst/>
            <a:ahLst/>
            <a:cxnLst/>
            <a:rect l="l" t="t" r="r" b="b"/>
            <a:pathLst>
              <a:path w="1662099" h="0">
                <a:moveTo>
                  <a:pt x="0" y="0"/>
                </a:moveTo>
                <a:lnTo>
                  <a:pt x="1662099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7" name="object 167"/>
          <p:cNvSpPr/>
          <p:nvPr/>
        </p:nvSpPr>
        <p:spPr>
          <a:xfrm>
            <a:off x="2037461" y="2144903"/>
            <a:ext cx="5757164" cy="0"/>
          </a:xfrm>
          <a:custGeom>
            <a:avLst/>
            <a:gdLst/>
            <a:ahLst/>
            <a:cxnLst/>
            <a:rect l="l" t="t" r="r" b="b"/>
            <a:pathLst>
              <a:path w="5757164" h="0">
                <a:moveTo>
                  <a:pt x="0" y="0"/>
                </a:moveTo>
                <a:lnTo>
                  <a:pt x="5757164" y="0"/>
                </a:lnTo>
              </a:path>
            </a:pathLst>
          </a:custGeom>
          <a:ln w="9525">
            <a:solidFill>
              <a:srgbClr val="9E9E9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8" name="object 168"/>
          <p:cNvSpPr/>
          <p:nvPr/>
        </p:nvSpPr>
        <p:spPr>
          <a:xfrm>
            <a:off x="7794625" y="2144903"/>
            <a:ext cx="973963" cy="0"/>
          </a:xfrm>
          <a:custGeom>
            <a:avLst/>
            <a:gdLst/>
            <a:ahLst/>
            <a:cxnLst/>
            <a:rect l="l" t="t" r="r" b="b"/>
            <a:pathLst>
              <a:path w="973963" h="0">
                <a:moveTo>
                  <a:pt x="0" y="0"/>
                </a:moveTo>
                <a:lnTo>
                  <a:pt x="973963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9" name="object 169"/>
          <p:cNvSpPr/>
          <p:nvPr/>
        </p:nvSpPr>
        <p:spPr>
          <a:xfrm>
            <a:off x="375361" y="2647823"/>
            <a:ext cx="1662099" cy="0"/>
          </a:xfrm>
          <a:custGeom>
            <a:avLst/>
            <a:gdLst/>
            <a:ahLst/>
            <a:cxnLst/>
            <a:rect l="l" t="t" r="r" b="b"/>
            <a:pathLst>
              <a:path w="1662099" h="0">
                <a:moveTo>
                  <a:pt x="0" y="0"/>
                </a:moveTo>
                <a:lnTo>
                  <a:pt x="1662099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0" name="object 170"/>
          <p:cNvSpPr/>
          <p:nvPr/>
        </p:nvSpPr>
        <p:spPr>
          <a:xfrm>
            <a:off x="2037461" y="2647823"/>
            <a:ext cx="2874517" cy="0"/>
          </a:xfrm>
          <a:custGeom>
            <a:avLst/>
            <a:gdLst/>
            <a:ahLst/>
            <a:cxnLst/>
            <a:rect l="l" t="t" r="r" b="b"/>
            <a:pathLst>
              <a:path w="2874517" h="0">
                <a:moveTo>
                  <a:pt x="0" y="0"/>
                </a:moveTo>
                <a:lnTo>
                  <a:pt x="2874517" y="0"/>
                </a:lnTo>
              </a:path>
            </a:pathLst>
          </a:custGeom>
          <a:ln w="9525">
            <a:solidFill>
              <a:srgbClr val="9E9E9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1" name="object 171"/>
          <p:cNvSpPr/>
          <p:nvPr/>
        </p:nvSpPr>
        <p:spPr>
          <a:xfrm>
            <a:off x="4911979" y="2647823"/>
            <a:ext cx="3856609" cy="0"/>
          </a:xfrm>
          <a:custGeom>
            <a:avLst/>
            <a:gdLst/>
            <a:ahLst/>
            <a:cxnLst/>
            <a:rect l="l" t="t" r="r" b="b"/>
            <a:pathLst>
              <a:path w="3856609" h="0">
                <a:moveTo>
                  <a:pt x="0" y="0"/>
                </a:moveTo>
                <a:lnTo>
                  <a:pt x="3856609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2" name="object 172"/>
          <p:cNvSpPr/>
          <p:nvPr/>
        </p:nvSpPr>
        <p:spPr>
          <a:xfrm>
            <a:off x="375361" y="3257423"/>
            <a:ext cx="1663623" cy="0"/>
          </a:xfrm>
          <a:custGeom>
            <a:avLst/>
            <a:gdLst/>
            <a:ahLst/>
            <a:cxnLst/>
            <a:rect l="l" t="t" r="r" b="b"/>
            <a:pathLst>
              <a:path w="1663623" h="0">
                <a:moveTo>
                  <a:pt x="0" y="0"/>
                </a:moveTo>
                <a:lnTo>
                  <a:pt x="1663623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3" name="object 173"/>
          <p:cNvSpPr/>
          <p:nvPr/>
        </p:nvSpPr>
        <p:spPr>
          <a:xfrm>
            <a:off x="2038985" y="3257423"/>
            <a:ext cx="2872993" cy="0"/>
          </a:xfrm>
          <a:custGeom>
            <a:avLst/>
            <a:gdLst/>
            <a:ahLst/>
            <a:cxnLst/>
            <a:rect l="l" t="t" r="r" b="b"/>
            <a:pathLst>
              <a:path w="2872993" h="0">
                <a:moveTo>
                  <a:pt x="0" y="0"/>
                </a:moveTo>
                <a:lnTo>
                  <a:pt x="2872993" y="0"/>
                </a:lnTo>
              </a:path>
            </a:pathLst>
          </a:custGeom>
          <a:ln w="9525">
            <a:solidFill>
              <a:srgbClr val="9E9E9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4" name="object 174"/>
          <p:cNvSpPr/>
          <p:nvPr/>
        </p:nvSpPr>
        <p:spPr>
          <a:xfrm>
            <a:off x="4911979" y="3257423"/>
            <a:ext cx="3856609" cy="0"/>
          </a:xfrm>
          <a:custGeom>
            <a:avLst/>
            <a:gdLst/>
            <a:ahLst/>
            <a:cxnLst/>
            <a:rect l="l" t="t" r="r" b="b"/>
            <a:pathLst>
              <a:path w="3856609" h="0">
                <a:moveTo>
                  <a:pt x="0" y="0"/>
                </a:moveTo>
                <a:lnTo>
                  <a:pt x="3856609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5" name="object 175"/>
          <p:cNvSpPr/>
          <p:nvPr/>
        </p:nvSpPr>
        <p:spPr>
          <a:xfrm>
            <a:off x="375361" y="3638423"/>
            <a:ext cx="8393226" cy="0"/>
          </a:xfrm>
          <a:custGeom>
            <a:avLst/>
            <a:gdLst/>
            <a:ahLst/>
            <a:cxnLst/>
            <a:rect l="l" t="t" r="r" b="b"/>
            <a:pathLst>
              <a:path w="8393226" h="0">
                <a:moveTo>
                  <a:pt x="0" y="0"/>
                </a:moveTo>
                <a:lnTo>
                  <a:pt x="8393226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6" name="object 176"/>
          <p:cNvSpPr/>
          <p:nvPr/>
        </p:nvSpPr>
        <p:spPr>
          <a:xfrm>
            <a:off x="375361" y="4019397"/>
            <a:ext cx="3584752" cy="0"/>
          </a:xfrm>
          <a:custGeom>
            <a:avLst/>
            <a:gdLst/>
            <a:ahLst/>
            <a:cxnLst/>
            <a:rect l="l" t="t" r="r" b="b"/>
            <a:pathLst>
              <a:path w="3584752" h="0">
                <a:moveTo>
                  <a:pt x="0" y="0"/>
                </a:moveTo>
                <a:lnTo>
                  <a:pt x="3584752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7" name="object 177"/>
          <p:cNvSpPr/>
          <p:nvPr/>
        </p:nvSpPr>
        <p:spPr>
          <a:xfrm>
            <a:off x="3960114" y="4019397"/>
            <a:ext cx="951864" cy="0"/>
          </a:xfrm>
          <a:custGeom>
            <a:avLst/>
            <a:gdLst/>
            <a:ahLst/>
            <a:cxnLst/>
            <a:rect l="l" t="t" r="r" b="b"/>
            <a:pathLst>
              <a:path w="951864" h="0">
                <a:moveTo>
                  <a:pt x="0" y="0"/>
                </a:moveTo>
                <a:lnTo>
                  <a:pt x="951864" y="0"/>
                </a:lnTo>
              </a:path>
            </a:pathLst>
          </a:custGeom>
          <a:ln w="9525">
            <a:solidFill>
              <a:srgbClr val="9E9E9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8" name="object 178"/>
          <p:cNvSpPr/>
          <p:nvPr/>
        </p:nvSpPr>
        <p:spPr>
          <a:xfrm>
            <a:off x="4911979" y="4019397"/>
            <a:ext cx="3856609" cy="0"/>
          </a:xfrm>
          <a:custGeom>
            <a:avLst/>
            <a:gdLst/>
            <a:ahLst/>
            <a:cxnLst/>
            <a:rect l="l" t="t" r="r" b="b"/>
            <a:pathLst>
              <a:path w="3856609" h="0">
                <a:moveTo>
                  <a:pt x="0" y="0"/>
                </a:moveTo>
                <a:lnTo>
                  <a:pt x="3856609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9" name="object 179"/>
          <p:cNvSpPr/>
          <p:nvPr/>
        </p:nvSpPr>
        <p:spPr>
          <a:xfrm>
            <a:off x="381711" y="584200"/>
            <a:ext cx="0" cy="3837762"/>
          </a:xfrm>
          <a:custGeom>
            <a:avLst/>
            <a:gdLst/>
            <a:ahLst/>
            <a:cxnLst/>
            <a:rect l="l" t="t" r="r" b="b"/>
            <a:pathLst>
              <a:path w="0" h="3837762">
                <a:moveTo>
                  <a:pt x="0" y="0"/>
                </a:moveTo>
                <a:lnTo>
                  <a:pt x="0" y="3837762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0" name="object 180"/>
          <p:cNvSpPr/>
          <p:nvPr/>
        </p:nvSpPr>
        <p:spPr>
          <a:xfrm>
            <a:off x="8762238" y="584200"/>
            <a:ext cx="0" cy="3837762"/>
          </a:xfrm>
          <a:custGeom>
            <a:avLst/>
            <a:gdLst/>
            <a:ahLst/>
            <a:cxnLst/>
            <a:rect l="l" t="t" r="r" b="b"/>
            <a:pathLst>
              <a:path w="0" h="3837762">
                <a:moveTo>
                  <a:pt x="0" y="0"/>
                </a:moveTo>
                <a:lnTo>
                  <a:pt x="0" y="3837762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1" name="object 181"/>
          <p:cNvSpPr/>
          <p:nvPr/>
        </p:nvSpPr>
        <p:spPr>
          <a:xfrm>
            <a:off x="375361" y="590550"/>
            <a:ext cx="1662099" cy="0"/>
          </a:xfrm>
          <a:custGeom>
            <a:avLst/>
            <a:gdLst/>
            <a:ahLst/>
            <a:cxnLst/>
            <a:rect l="l" t="t" r="r" b="b"/>
            <a:pathLst>
              <a:path w="1662099" h="0">
                <a:moveTo>
                  <a:pt x="0" y="0"/>
                </a:moveTo>
                <a:lnTo>
                  <a:pt x="1662099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2" name="object 182"/>
          <p:cNvSpPr/>
          <p:nvPr/>
        </p:nvSpPr>
        <p:spPr>
          <a:xfrm>
            <a:off x="2037461" y="590550"/>
            <a:ext cx="5758688" cy="0"/>
          </a:xfrm>
          <a:custGeom>
            <a:avLst/>
            <a:gdLst/>
            <a:ahLst/>
            <a:cxnLst/>
            <a:rect l="l" t="t" r="r" b="b"/>
            <a:pathLst>
              <a:path w="5758688" h="0">
                <a:moveTo>
                  <a:pt x="0" y="0"/>
                </a:moveTo>
                <a:lnTo>
                  <a:pt x="5758688" y="0"/>
                </a:lnTo>
              </a:path>
            </a:pathLst>
          </a:custGeom>
          <a:ln w="9525">
            <a:solidFill>
              <a:srgbClr val="9E9E9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3" name="object 183"/>
          <p:cNvSpPr/>
          <p:nvPr/>
        </p:nvSpPr>
        <p:spPr>
          <a:xfrm>
            <a:off x="7796149" y="590550"/>
            <a:ext cx="972439" cy="0"/>
          </a:xfrm>
          <a:custGeom>
            <a:avLst/>
            <a:gdLst/>
            <a:ahLst/>
            <a:cxnLst/>
            <a:rect l="l" t="t" r="r" b="b"/>
            <a:pathLst>
              <a:path w="972439" h="0">
                <a:moveTo>
                  <a:pt x="0" y="0"/>
                </a:moveTo>
                <a:lnTo>
                  <a:pt x="972439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4" name="object 184"/>
          <p:cNvSpPr/>
          <p:nvPr/>
        </p:nvSpPr>
        <p:spPr>
          <a:xfrm>
            <a:off x="375361" y="4415612"/>
            <a:ext cx="3584752" cy="0"/>
          </a:xfrm>
          <a:custGeom>
            <a:avLst/>
            <a:gdLst/>
            <a:ahLst/>
            <a:cxnLst/>
            <a:rect l="l" t="t" r="r" b="b"/>
            <a:pathLst>
              <a:path w="3584752" h="0">
                <a:moveTo>
                  <a:pt x="0" y="0"/>
                </a:moveTo>
                <a:lnTo>
                  <a:pt x="3584752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5" name="object 185"/>
          <p:cNvSpPr/>
          <p:nvPr/>
        </p:nvSpPr>
        <p:spPr>
          <a:xfrm>
            <a:off x="3960114" y="4415612"/>
            <a:ext cx="951864" cy="0"/>
          </a:xfrm>
          <a:custGeom>
            <a:avLst/>
            <a:gdLst/>
            <a:ahLst/>
            <a:cxnLst/>
            <a:rect l="l" t="t" r="r" b="b"/>
            <a:pathLst>
              <a:path w="951864" h="0">
                <a:moveTo>
                  <a:pt x="0" y="0"/>
                </a:moveTo>
                <a:lnTo>
                  <a:pt x="951864" y="0"/>
                </a:lnTo>
              </a:path>
            </a:pathLst>
          </a:custGeom>
          <a:ln w="9525">
            <a:solidFill>
              <a:srgbClr val="9E9E9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6" name="object 186"/>
          <p:cNvSpPr/>
          <p:nvPr/>
        </p:nvSpPr>
        <p:spPr>
          <a:xfrm>
            <a:off x="4911979" y="4415612"/>
            <a:ext cx="3856609" cy="0"/>
          </a:xfrm>
          <a:custGeom>
            <a:avLst/>
            <a:gdLst/>
            <a:ahLst/>
            <a:cxnLst/>
            <a:rect l="l" t="t" r="r" b="b"/>
            <a:pathLst>
              <a:path w="3856609" h="0">
                <a:moveTo>
                  <a:pt x="0" y="0"/>
                </a:moveTo>
                <a:lnTo>
                  <a:pt x="3856609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6" name="object 76"/>
          <p:cNvSpPr/>
          <p:nvPr/>
        </p:nvSpPr>
        <p:spPr>
          <a:xfrm>
            <a:off x="8326501" y="4725879"/>
            <a:ext cx="817448" cy="4060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5" name="object 75"/>
          <p:cNvSpPr txBox="1"/>
          <p:nvPr/>
        </p:nvSpPr>
        <p:spPr>
          <a:xfrm>
            <a:off x="971194" y="12222"/>
            <a:ext cx="7225272" cy="50461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2530"/>
              </a:lnSpc>
              <a:spcBef>
                <a:spcPts val="126"/>
              </a:spcBef>
            </a:pPr>
            <a:r>
              <a:rPr dirty="0" smtClean="0" sz="2400" spc="0" b="1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2400" spc="-11" b="1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2400" spc="0" b="1">
                <a:solidFill>
                  <a:srgbClr val="FFFFFF"/>
                </a:solidFill>
                <a:latin typeface="Times New Roman"/>
                <a:cs typeface="Times New Roman"/>
              </a:rPr>
              <a:t>tua</a:t>
            </a:r>
            <a:r>
              <a:rPr dirty="0" smtClean="0" sz="2400" spc="5" b="1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2400" spc="0" b="1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2400" spc="-11" b="1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2400" spc="0" b="1">
                <a:solidFill>
                  <a:srgbClr val="FFFFFF"/>
                </a:solidFill>
                <a:latin typeface="Times New Roman"/>
                <a:cs typeface="Times New Roman"/>
              </a:rPr>
              <a:t>nal</a:t>
            </a:r>
            <a:r>
              <a:rPr dirty="0" smtClean="0" sz="2400" spc="-122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Times New Roman"/>
                <a:cs typeface="Times New Roman"/>
              </a:rPr>
              <a:t>Awareness</a:t>
            </a:r>
            <a:r>
              <a:rPr dirty="0" smtClean="0" sz="2400" spc="23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r>
              <a:rPr dirty="0" smtClean="0" sz="2400" spc="131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Times New Roman"/>
                <a:cs typeface="Times New Roman"/>
              </a:rPr>
              <a:t>When</a:t>
            </a:r>
            <a:r>
              <a:rPr dirty="0" smtClean="0" sz="2400" spc="47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2400" spc="-11" b="1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dirty="0" smtClean="0" sz="2400" spc="0" b="1">
                <a:solidFill>
                  <a:srgbClr val="FFFFFF"/>
                </a:solidFill>
                <a:latin typeface="Times New Roman"/>
                <a:cs typeface="Times New Roman"/>
              </a:rPr>
              <a:t>ould</a:t>
            </a:r>
            <a:r>
              <a:rPr dirty="0" smtClean="0" sz="2400" spc="-79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2400" spc="-112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Times New Roman"/>
                <a:cs typeface="Times New Roman"/>
              </a:rPr>
              <a:t>Fre</a:t>
            </a:r>
            <a:r>
              <a:rPr dirty="0" smtClean="0" sz="2400" spc="4" b="1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2400" spc="0" b="1">
                <a:solidFill>
                  <a:srgbClr val="FFFFFF"/>
                </a:solidFill>
                <a:latin typeface="Times New Roman"/>
                <a:cs typeface="Times New Roman"/>
              </a:rPr>
              <a:t>kout?</a:t>
            </a:r>
            <a:endParaRPr sz="2400">
              <a:latin typeface="Times New Roman"/>
              <a:cs typeface="Times New Roman"/>
            </a:endParaRPr>
          </a:p>
          <a:p>
            <a:pPr marL="854176" marR="882612" algn="ctr">
              <a:lnSpc>
                <a:spcPts val="1370"/>
              </a:lnSpc>
            </a:pPr>
            <a:r>
              <a:rPr dirty="0" smtClean="0" sz="1200" spc="0" b="1">
                <a:solidFill>
                  <a:srgbClr val="FFFFFF"/>
                </a:solidFill>
                <a:latin typeface="Arial"/>
                <a:cs typeface="Arial"/>
              </a:rPr>
              <a:t>Chri</a:t>
            </a:r>
            <a:r>
              <a:rPr dirty="0" smtClean="0" sz="1200" spc="4" b="1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dirty="0" smtClean="0" sz="1200" spc="0" b="1">
                <a:solidFill>
                  <a:srgbClr val="FFFFFF"/>
                </a:solidFill>
                <a:latin typeface="Arial"/>
                <a:cs typeface="Arial"/>
              </a:rPr>
              <a:t>’</a:t>
            </a:r>
            <a:r>
              <a:rPr dirty="0" smtClean="0" sz="1200" spc="-4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200" spc="4" b="1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dirty="0" smtClean="0" sz="1200" spc="-4" b="1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dirty="0" smtClean="0" sz="1200" spc="0" b="1">
                <a:solidFill>
                  <a:srgbClr val="FFFFFF"/>
                </a:solidFill>
                <a:latin typeface="Arial"/>
                <a:cs typeface="Arial"/>
              </a:rPr>
              <a:t>Day</a:t>
            </a:r>
            <a:r>
              <a:rPr dirty="0" smtClean="0" sz="1200" spc="-14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200" spc="0" b="1">
                <a:solidFill>
                  <a:srgbClr val="FFFFFF"/>
                </a:solidFill>
                <a:latin typeface="Arial"/>
                <a:cs typeface="Arial"/>
              </a:rPr>
              <a:t>Regional</a:t>
            </a:r>
            <a:r>
              <a:rPr dirty="0" smtClean="0" sz="1200" spc="4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200" spc="0" b="1">
                <a:solidFill>
                  <a:srgbClr val="FFFFFF"/>
                </a:solidFill>
                <a:latin typeface="Arial"/>
                <a:cs typeface="Arial"/>
              </a:rPr>
              <a:t>Fr</a:t>
            </a:r>
            <a:r>
              <a:rPr dirty="0" smtClean="0" sz="1200" spc="4" b="1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mtClean="0" sz="1200" spc="4" b="1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mtClean="0" sz="1200" spc="4" b="1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dirty="0" smtClean="0" sz="1200" spc="0" b="1">
                <a:solidFill>
                  <a:srgbClr val="FFFFFF"/>
                </a:solidFill>
                <a:latin typeface="Arial"/>
                <a:cs typeface="Arial"/>
              </a:rPr>
              <a:t>out</a:t>
            </a:r>
            <a:r>
              <a:rPr dirty="0" smtClean="0" sz="1200" spc="-14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200" spc="0" b="1">
                <a:solidFill>
                  <a:srgbClr val="FFFFFF"/>
                </a:solidFill>
                <a:latin typeface="Arial"/>
                <a:cs typeface="Arial"/>
              </a:rPr>
              <a:t>Fore</a:t>
            </a:r>
            <a:r>
              <a:rPr dirty="0" smtClean="0" sz="1200" spc="4" b="1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dirty="0" smtClean="0" sz="1200" spc="4" b="1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mtClean="0" sz="1200" spc="4" b="1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dirty="0" smtClean="0" sz="1200" spc="0" b="1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mtClean="0" sz="1200" spc="-24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200" spc="0" b="1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dirty="0" smtClean="0" sz="1200" spc="-4" b="1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200" spc="0" b="1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dirty="0" smtClean="0" sz="1200" spc="14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200" spc="0" b="1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mtClean="0" sz="1200" spc="-4" b="1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dirty="0" smtClean="0" sz="1200" spc="0" b="1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mtClean="0" sz="1200" spc="4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200" spc="4" b="1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dirty="0" smtClean="0" sz="1200" spc="0" b="1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dirty="0" smtClean="0" sz="1200" spc="4" b="1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mtClean="0" sz="1200" spc="0" b="1">
                <a:solidFill>
                  <a:srgbClr val="FFFFFF"/>
                </a:solidFill>
                <a:latin typeface="Arial"/>
                <a:cs typeface="Arial"/>
              </a:rPr>
              <a:t>rra</a:t>
            </a:r>
            <a:r>
              <a:rPr dirty="0" smtClean="0" sz="1200" spc="-24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200" spc="4" b="1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mtClean="0" sz="1200" spc="0" b="1">
                <a:solidFill>
                  <a:srgbClr val="FFFFFF"/>
                </a:solidFill>
                <a:latin typeface="Arial"/>
                <a:cs typeface="Arial"/>
              </a:rPr>
              <a:t>nd</a:t>
            </a:r>
            <a:r>
              <a:rPr dirty="0" smtClean="0" sz="1200" spc="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200" spc="25" b="1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dirty="0" smtClean="0" sz="1200" spc="4" b="1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mtClean="0" sz="1200" spc="4" b="1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dirty="0" smtClean="0" sz="1200" spc="0" b="1">
                <a:solidFill>
                  <a:srgbClr val="FFFFFF"/>
                </a:solidFill>
                <a:latin typeface="Arial"/>
                <a:cs typeface="Arial"/>
              </a:rPr>
              <a:t>te</a:t>
            </a:r>
            <a:r>
              <a:rPr dirty="0" smtClean="0" sz="1200" spc="-9" b="1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dirty="0" smtClean="0" sz="1200" spc="0" b="1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dirty="0" smtClean="0" sz="1200" spc="-19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200" spc="0" b="1">
                <a:solidFill>
                  <a:srgbClr val="FFFFFF"/>
                </a:solidFill>
                <a:latin typeface="Arial"/>
                <a:cs typeface="Arial"/>
              </a:rPr>
              <a:t>Ne</a:t>
            </a:r>
            <a:r>
              <a:rPr dirty="0" smtClean="0" sz="1200" spc="-14" b="1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dirty="0" smtClean="0" sz="1200" spc="4" b="1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mtClean="0" sz="1200" spc="0" b="1">
                <a:solidFill>
                  <a:srgbClr val="FFFFFF"/>
                </a:solidFill>
                <a:latin typeface="Arial"/>
                <a:cs typeface="Arial"/>
              </a:rPr>
              <a:t>da</a:t>
            </a:r>
            <a:endParaRPr sz="1200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8103870" y="1178560"/>
            <a:ext cx="370434" cy="1137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800"/>
              </a:lnSpc>
              <a:spcBef>
                <a:spcPts val="40"/>
              </a:spcBef>
            </a:pP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p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ossi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b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le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7882890" y="2344801"/>
            <a:ext cx="812082" cy="1137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800"/>
              </a:lnSpc>
              <a:spcBef>
                <a:spcPts val="40"/>
              </a:spcBef>
            </a:pPr>
            <a:r>
              <a:rPr dirty="0" smtClean="0" sz="700" spc="-5">
                <a:solidFill>
                  <a:srgbClr val="00283D"/>
                </a:solidFill>
                <a:latin typeface="Times New Roman"/>
                <a:cs typeface="Times New Roman"/>
              </a:rPr>
              <a:t>c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om</a:t>
            </a:r>
            <a:r>
              <a:rPr dirty="0" smtClean="0" sz="700" spc="5">
                <a:solidFill>
                  <a:srgbClr val="00283D"/>
                </a:solidFill>
                <a:latin typeface="Times New Roman"/>
                <a:cs typeface="Times New Roman"/>
              </a:rPr>
              <a:t>e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s</a:t>
            </a:r>
            <a:r>
              <a:rPr dirty="0" smtClean="0" sz="700" spc="-12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in</a:t>
            </a:r>
            <a:r>
              <a:rPr dirty="0" smtClean="0" sz="700" spc="10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w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a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r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m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,</a:t>
            </a:r>
            <a:r>
              <a:rPr dirty="0" smtClean="0" sz="700" spc="-9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b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ut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7882890" y="2901315"/>
            <a:ext cx="812082" cy="1137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800"/>
              </a:lnSpc>
              <a:spcBef>
                <a:spcPts val="40"/>
              </a:spcBef>
            </a:pPr>
            <a:r>
              <a:rPr dirty="0" smtClean="0" sz="700" spc="-5">
                <a:solidFill>
                  <a:srgbClr val="00283D"/>
                </a:solidFill>
                <a:latin typeface="Times New Roman"/>
                <a:cs typeface="Times New Roman"/>
              </a:rPr>
              <a:t>c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om</a:t>
            </a:r>
            <a:r>
              <a:rPr dirty="0" smtClean="0" sz="700" spc="5">
                <a:solidFill>
                  <a:srgbClr val="00283D"/>
                </a:solidFill>
                <a:latin typeface="Times New Roman"/>
                <a:cs typeface="Times New Roman"/>
              </a:rPr>
              <a:t>e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s</a:t>
            </a:r>
            <a:r>
              <a:rPr dirty="0" smtClean="0" sz="700" spc="-12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in</a:t>
            </a:r>
            <a:r>
              <a:rPr dirty="0" smtClean="0" sz="700" spc="10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w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a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r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m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,</a:t>
            </a:r>
            <a:r>
              <a:rPr dirty="0" smtClean="0" sz="700" spc="-9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b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ut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2738120" y="4219879"/>
            <a:ext cx="525845" cy="1137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800"/>
              </a:lnSpc>
              <a:spcBef>
                <a:spcPts val="40"/>
              </a:spcBef>
            </a:pP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sho</a:t>
            </a:r>
            <a:r>
              <a:rPr dirty="0" smtClean="0" sz="700" spc="5">
                <a:solidFill>
                  <a:srgbClr val="00283D"/>
                </a:solidFill>
                <a:latin typeface="Times New Roman"/>
                <a:cs typeface="Times New Roman"/>
              </a:rPr>
              <a:t>w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e</a:t>
            </a:r>
            <a:r>
              <a:rPr dirty="0" smtClean="0" sz="700" spc="5">
                <a:solidFill>
                  <a:srgbClr val="00283D"/>
                </a:solidFill>
                <a:latin typeface="Times New Roman"/>
                <a:cs typeface="Times New Roman"/>
              </a:rPr>
              <a:t>r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s</a:t>
            </a:r>
            <a:r>
              <a:rPr dirty="0" smtClean="0" sz="700" spc="2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-4">
                <a:solidFill>
                  <a:srgbClr val="00283D"/>
                </a:solidFill>
                <a:latin typeface="Times New Roman"/>
                <a:cs typeface="Times New Roman"/>
              </a:rPr>
              <a:t>S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a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t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5458206" y="4773289"/>
            <a:ext cx="2863023" cy="27716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317498">
              <a:lnSpc>
                <a:spcPts val="1030"/>
              </a:lnSpc>
              <a:spcBef>
                <a:spcPts val="51"/>
              </a:spcBef>
            </a:pP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R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no</a:t>
            </a:r>
            <a:r>
              <a:rPr dirty="0" smtClean="0" sz="900" spc="-1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o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l</a:t>
            </a:r>
            <a:r>
              <a:rPr dirty="0" smtClean="0" sz="900" spc="-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W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h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r</a:t>
            </a:r>
            <a:r>
              <a:rPr dirty="0" smtClean="0" sz="900" spc="-1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Ser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v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ice</a:t>
            </a:r>
            <a:endParaRPr sz="900">
              <a:latin typeface="Cambria"/>
              <a:cs typeface="Cambria"/>
            </a:endParaRPr>
          </a:p>
          <a:p>
            <a:pPr marL="12700" marR="1415">
              <a:lnSpc>
                <a:spcPct val="97696"/>
              </a:lnSpc>
            </a:pP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F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or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g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f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or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h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Si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rra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nd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w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rn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v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d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-25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si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ce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1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9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0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5</a:t>
            </a:r>
            <a:endParaRPr sz="900">
              <a:latin typeface="Cambria"/>
              <a:cs typeface="Cambria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86360" y="4883412"/>
            <a:ext cx="201843" cy="165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240"/>
              </a:lnSpc>
              <a:spcBef>
                <a:spcPts val="62"/>
              </a:spcBef>
            </a:pPr>
            <a:r>
              <a:rPr dirty="0" smtClean="0" sz="1100" spc="0">
                <a:latin typeface="Cambria"/>
                <a:cs typeface="Cambria"/>
              </a:rPr>
              <a:t>21</a:t>
            </a:r>
            <a:endParaRPr sz="1100">
              <a:latin typeface="Cambria"/>
              <a:cs typeface="Cambria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381711" y="590550"/>
            <a:ext cx="1650923" cy="3352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67" name="object 67"/>
          <p:cNvSpPr txBox="1"/>
          <p:nvPr/>
        </p:nvSpPr>
        <p:spPr>
          <a:xfrm>
            <a:off x="2032635" y="590550"/>
            <a:ext cx="961389" cy="3352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700"/>
              </a:lnSpc>
              <a:spcBef>
                <a:spcPts val="35"/>
              </a:spcBef>
            </a:pPr>
            <a:endParaRPr sz="700"/>
          </a:p>
          <a:p>
            <a:pPr marL="303910">
              <a:lnSpc>
                <a:spcPct val="95825"/>
              </a:lnSpc>
            </a:pPr>
            <a:r>
              <a:rPr dirty="0" smtClean="0" sz="1000" spc="-4" b="1">
                <a:solidFill>
                  <a:srgbClr val="00283D"/>
                </a:solidFill>
                <a:latin typeface="Times New Roman"/>
                <a:cs typeface="Times New Roman"/>
              </a:rPr>
              <a:t>T</a:t>
            </a:r>
            <a:r>
              <a:rPr dirty="0" smtClean="0" sz="1000" spc="0" b="1">
                <a:solidFill>
                  <a:srgbClr val="00283D"/>
                </a:solidFill>
                <a:latin typeface="Times New Roman"/>
                <a:cs typeface="Times New Roman"/>
              </a:rPr>
              <a:t>o</a:t>
            </a:r>
            <a:r>
              <a:rPr dirty="0" smtClean="0" sz="1000" spc="4" b="1">
                <a:solidFill>
                  <a:srgbClr val="00283D"/>
                </a:solidFill>
                <a:latin typeface="Times New Roman"/>
                <a:cs typeface="Times New Roman"/>
              </a:rPr>
              <a:t>d</a:t>
            </a:r>
            <a:r>
              <a:rPr dirty="0" smtClean="0" sz="1000" spc="4" b="1">
                <a:solidFill>
                  <a:srgbClr val="00283D"/>
                </a:solidFill>
                <a:latin typeface="Times New Roman"/>
                <a:cs typeface="Times New Roman"/>
              </a:rPr>
              <a:t>a</a:t>
            </a:r>
            <a:r>
              <a:rPr dirty="0" smtClean="0" sz="1000" spc="0" b="1">
                <a:solidFill>
                  <a:srgbClr val="00283D"/>
                </a:solidFill>
                <a:latin typeface="Times New Roman"/>
                <a:cs typeface="Times New Roman"/>
              </a:rPr>
              <a:t>y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2994025" y="590550"/>
            <a:ext cx="961389" cy="3352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700"/>
              </a:lnSpc>
              <a:spcBef>
                <a:spcPts val="35"/>
              </a:spcBef>
            </a:pPr>
            <a:endParaRPr sz="700"/>
          </a:p>
          <a:p>
            <a:pPr marL="226441">
              <a:lnSpc>
                <a:spcPct val="95825"/>
              </a:lnSpc>
            </a:pPr>
            <a:r>
              <a:rPr dirty="0" smtClean="0" sz="1000" b="1">
                <a:solidFill>
                  <a:srgbClr val="00283D"/>
                </a:solidFill>
                <a:latin typeface="Times New Roman"/>
                <a:cs typeface="Times New Roman"/>
              </a:rPr>
              <a:t>S</a:t>
            </a:r>
            <a:r>
              <a:rPr dirty="0" smtClean="0" sz="1000" spc="4" b="1">
                <a:solidFill>
                  <a:srgbClr val="00283D"/>
                </a:solidFill>
                <a:latin typeface="Times New Roman"/>
                <a:cs typeface="Times New Roman"/>
              </a:rPr>
              <a:t>a</a:t>
            </a:r>
            <a:r>
              <a:rPr dirty="0" smtClean="0" sz="1000" spc="0" b="1">
                <a:solidFill>
                  <a:srgbClr val="00283D"/>
                </a:solidFill>
                <a:latin typeface="Times New Roman"/>
                <a:cs typeface="Times New Roman"/>
              </a:rPr>
              <a:t>t</a:t>
            </a:r>
            <a:r>
              <a:rPr dirty="0" smtClean="0" sz="1000" spc="-4" b="1">
                <a:solidFill>
                  <a:srgbClr val="00283D"/>
                </a:solidFill>
                <a:latin typeface="Times New Roman"/>
                <a:cs typeface="Times New Roman"/>
              </a:rPr>
              <a:t>u</a:t>
            </a:r>
            <a:r>
              <a:rPr dirty="0" smtClean="0" sz="1000" spc="-4" b="1">
                <a:solidFill>
                  <a:srgbClr val="00283D"/>
                </a:solidFill>
                <a:latin typeface="Times New Roman"/>
                <a:cs typeface="Times New Roman"/>
              </a:rPr>
              <a:t>r</a:t>
            </a:r>
            <a:r>
              <a:rPr dirty="0" smtClean="0" sz="1000" spc="0" b="1">
                <a:solidFill>
                  <a:srgbClr val="00283D"/>
                </a:solidFill>
                <a:latin typeface="Times New Roman"/>
                <a:cs typeface="Times New Roman"/>
              </a:rPr>
              <a:t>d</a:t>
            </a:r>
            <a:r>
              <a:rPr dirty="0" smtClean="0" sz="1000" spc="4" b="1">
                <a:solidFill>
                  <a:srgbClr val="00283D"/>
                </a:solidFill>
                <a:latin typeface="Times New Roman"/>
                <a:cs typeface="Times New Roman"/>
              </a:rPr>
              <a:t>a</a:t>
            </a:r>
            <a:r>
              <a:rPr dirty="0" smtClean="0" sz="1000" spc="0" b="1">
                <a:solidFill>
                  <a:srgbClr val="00283D"/>
                </a:solidFill>
                <a:latin typeface="Times New Roman"/>
                <a:cs typeface="Times New Roman"/>
              </a:rPr>
              <a:t>y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3955415" y="590550"/>
            <a:ext cx="961389" cy="3352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700"/>
              </a:lnSpc>
              <a:spcBef>
                <a:spcPts val="35"/>
              </a:spcBef>
            </a:pPr>
            <a:endParaRPr sz="700"/>
          </a:p>
          <a:p>
            <a:pPr marL="269113">
              <a:lnSpc>
                <a:spcPct val="95825"/>
              </a:lnSpc>
            </a:pPr>
            <a:r>
              <a:rPr dirty="0" smtClean="0" sz="1000" b="1">
                <a:solidFill>
                  <a:srgbClr val="00283D"/>
                </a:solidFill>
                <a:latin typeface="Times New Roman"/>
                <a:cs typeface="Times New Roman"/>
              </a:rPr>
              <a:t>S</a:t>
            </a:r>
            <a:r>
              <a:rPr dirty="0" smtClean="0" sz="1000" spc="-4" b="1">
                <a:solidFill>
                  <a:srgbClr val="00283D"/>
                </a:solidFill>
                <a:latin typeface="Times New Roman"/>
                <a:cs typeface="Times New Roman"/>
              </a:rPr>
              <a:t>u</a:t>
            </a:r>
            <a:r>
              <a:rPr dirty="0" smtClean="0" sz="1000" spc="-4" b="1">
                <a:solidFill>
                  <a:srgbClr val="00283D"/>
                </a:solidFill>
                <a:latin typeface="Times New Roman"/>
                <a:cs typeface="Times New Roman"/>
              </a:rPr>
              <a:t>n</a:t>
            </a:r>
            <a:r>
              <a:rPr dirty="0" smtClean="0" sz="1000" spc="0" b="1">
                <a:solidFill>
                  <a:srgbClr val="00283D"/>
                </a:solidFill>
                <a:latin typeface="Times New Roman"/>
                <a:cs typeface="Times New Roman"/>
              </a:rPr>
              <a:t>d</a:t>
            </a:r>
            <a:r>
              <a:rPr dirty="0" smtClean="0" sz="1000" spc="4" b="1">
                <a:solidFill>
                  <a:srgbClr val="00283D"/>
                </a:solidFill>
                <a:latin typeface="Times New Roman"/>
                <a:cs typeface="Times New Roman"/>
              </a:rPr>
              <a:t>a</a:t>
            </a:r>
            <a:r>
              <a:rPr dirty="0" smtClean="0" sz="1000" spc="0" b="1">
                <a:solidFill>
                  <a:srgbClr val="00283D"/>
                </a:solidFill>
                <a:latin typeface="Times New Roman"/>
                <a:cs typeface="Times New Roman"/>
              </a:rPr>
              <a:t>y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4916805" y="590550"/>
            <a:ext cx="961390" cy="3352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700"/>
              </a:lnSpc>
              <a:spcBef>
                <a:spcPts val="35"/>
              </a:spcBef>
            </a:pPr>
            <a:endParaRPr sz="700"/>
          </a:p>
          <a:p>
            <a:pPr marL="252603">
              <a:lnSpc>
                <a:spcPct val="95825"/>
              </a:lnSpc>
            </a:pPr>
            <a:r>
              <a:rPr dirty="0" smtClean="0" sz="1000" spc="4" b="1">
                <a:solidFill>
                  <a:srgbClr val="00283D"/>
                </a:solidFill>
                <a:latin typeface="Times New Roman"/>
                <a:cs typeface="Times New Roman"/>
              </a:rPr>
              <a:t>M</a:t>
            </a:r>
            <a:r>
              <a:rPr dirty="0" smtClean="0" sz="1000" spc="0" b="1">
                <a:solidFill>
                  <a:srgbClr val="00283D"/>
                </a:solidFill>
                <a:latin typeface="Times New Roman"/>
                <a:cs typeface="Times New Roman"/>
              </a:rPr>
              <a:t>o</a:t>
            </a:r>
            <a:r>
              <a:rPr dirty="0" smtClean="0" sz="1000" spc="-4" b="1">
                <a:solidFill>
                  <a:srgbClr val="00283D"/>
                </a:solidFill>
                <a:latin typeface="Times New Roman"/>
                <a:cs typeface="Times New Roman"/>
              </a:rPr>
              <a:t>n</a:t>
            </a:r>
            <a:r>
              <a:rPr dirty="0" smtClean="0" sz="1000" spc="0" b="1">
                <a:solidFill>
                  <a:srgbClr val="00283D"/>
                </a:solidFill>
                <a:latin typeface="Times New Roman"/>
                <a:cs typeface="Times New Roman"/>
              </a:rPr>
              <a:t>d</a:t>
            </a:r>
            <a:r>
              <a:rPr dirty="0" smtClean="0" sz="1000" spc="4" b="1">
                <a:solidFill>
                  <a:srgbClr val="00283D"/>
                </a:solidFill>
                <a:latin typeface="Times New Roman"/>
                <a:cs typeface="Times New Roman"/>
              </a:rPr>
              <a:t>a</a:t>
            </a:r>
            <a:r>
              <a:rPr dirty="0" smtClean="0" sz="1000" spc="0" b="1">
                <a:solidFill>
                  <a:srgbClr val="00283D"/>
                </a:solidFill>
                <a:latin typeface="Times New Roman"/>
                <a:cs typeface="Times New Roman"/>
              </a:rPr>
              <a:t>y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5878195" y="590550"/>
            <a:ext cx="961389" cy="3352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700"/>
              </a:lnSpc>
              <a:spcBef>
                <a:spcPts val="35"/>
              </a:spcBef>
            </a:pPr>
            <a:endParaRPr sz="700"/>
          </a:p>
          <a:p>
            <a:pPr marL="237616">
              <a:lnSpc>
                <a:spcPct val="95825"/>
              </a:lnSpc>
            </a:pPr>
            <a:r>
              <a:rPr dirty="0" smtClean="0" sz="1000" spc="-4" b="1">
                <a:solidFill>
                  <a:srgbClr val="00283D"/>
                </a:solidFill>
                <a:latin typeface="Times New Roman"/>
                <a:cs typeface="Times New Roman"/>
              </a:rPr>
              <a:t>T</a:t>
            </a:r>
            <a:r>
              <a:rPr dirty="0" smtClean="0" sz="1000" spc="-4" b="1">
                <a:solidFill>
                  <a:srgbClr val="00283D"/>
                </a:solidFill>
                <a:latin typeface="Times New Roman"/>
                <a:cs typeface="Times New Roman"/>
              </a:rPr>
              <a:t>u</a:t>
            </a:r>
            <a:r>
              <a:rPr dirty="0" smtClean="0" sz="1000" spc="0" b="1">
                <a:solidFill>
                  <a:srgbClr val="00283D"/>
                </a:solidFill>
                <a:latin typeface="Times New Roman"/>
                <a:cs typeface="Times New Roman"/>
              </a:rPr>
              <a:t>e</a:t>
            </a:r>
            <a:r>
              <a:rPr dirty="0" smtClean="0" sz="1000" spc="4" b="1">
                <a:solidFill>
                  <a:srgbClr val="00283D"/>
                </a:solidFill>
                <a:latin typeface="Times New Roman"/>
                <a:cs typeface="Times New Roman"/>
              </a:rPr>
              <a:t>s</a:t>
            </a:r>
            <a:r>
              <a:rPr dirty="0" smtClean="0" sz="1000" spc="0" b="1">
                <a:solidFill>
                  <a:srgbClr val="00283D"/>
                </a:solidFill>
                <a:latin typeface="Times New Roman"/>
                <a:cs typeface="Times New Roman"/>
              </a:rPr>
              <a:t>d</a:t>
            </a:r>
            <a:r>
              <a:rPr dirty="0" smtClean="0" sz="1000" spc="4" b="1">
                <a:solidFill>
                  <a:srgbClr val="00283D"/>
                </a:solidFill>
                <a:latin typeface="Times New Roman"/>
                <a:cs typeface="Times New Roman"/>
              </a:rPr>
              <a:t>a</a:t>
            </a:r>
            <a:r>
              <a:rPr dirty="0" smtClean="0" sz="1000" spc="0" b="1">
                <a:solidFill>
                  <a:srgbClr val="00283D"/>
                </a:solidFill>
                <a:latin typeface="Times New Roman"/>
                <a:cs typeface="Times New Roman"/>
              </a:rPr>
              <a:t>y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6839584" y="590550"/>
            <a:ext cx="961390" cy="3352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700"/>
              </a:lnSpc>
              <a:spcBef>
                <a:spcPts val="35"/>
              </a:spcBef>
            </a:pPr>
            <a:endParaRPr sz="700"/>
          </a:p>
          <a:p>
            <a:pPr marL="150749">
              <a:lnSpc>
                <a:spcPct val="95825"/>
              </a:lnSpc>
            </a:pPr>
            <a:r>
              <a:rPr dirty="0" smtClean="0" sz="1000" spc="4" b="1">
                <a:solidFill>
                  <a:srgbClr val="00283D"/>
                </a:solidFill>
                <a:latin typeface="Times New Roman"/>
                <a:cs typeface="Times New Roman"/>
              </a:rPr>
              <a:t>W</a:t>
            </a:r>
            <a:r>
              <a:rPr dirty="0" smtClean="0" sz="1000" spc="0" b="1">
                <a:solidFill>
                  <a:srgbClr val="00283D"/>
                </a:solidFill>
                <a:latin typeface="Times New Roman"/>
                <a:cs typeface="Times New Roman"/>
              </a:rPr>
              <a:t>e</a:t>
            </a:r>
            <a:r>
              <a:rPr dirty="0" smtClean="0" sz="1000" spc="4" b="1">
                <a:solidFill>
                  <a:srgbClr val="00283D"/>
                </a:solidFill>
                <a:latin typeface="Times New Roman"/>
                <a:cs typeface="Times New Roman"/>
              </a:rPr>
              <a:t>d</a:t>
            </a:r>
            <a:r>
              <a:rPr dirty="0" smtClean="0" sz="1000" spc="-4" b="1">
                <a:solidFill>
                  <a:srgbClr val="00283D"/>
                </a:solidFill>
                <a:latin typeface="Times New Roman"/>
                <a:cs typeface="Times New Roman"/>
              </a:rPr>
              <a:t>n</a:t>
            </a:r>
            <a:r>
              <a:rPr dirty="0" smtClean="0" sz="1000" spc="0" b="1">
                <a:solidFill>
                  <a:srgbClr val="00283D"/>
                </a:solidFill>
                <a:latin typeface="Times New Roman"/>
                <a:cs typeface="Times New Roman"/>
              </a:rPr>
              <a:t>e</a:t>
            </a:r>
            <a:r>
              <a:rPr dirty="0" smtClean="0" sz="1000" spc="4" b="1">
                <a:solidFill>
                  <a:srgbClr val="00283D"/>
                </a:solidFill>
                <a:latin typeface="Times New Roman"/>
                <a:cs typeface="Times New Roman"/>
              </a:rPr>
              <a:t>s</a:t>
            </a:r>
            <a:r>
              <a:rPr dirty="0" smtClean="0" sz="1000" spc="0" b="1">
                <a:solidFill>
                  <a:srgbClr val="00283D"/>
                </a:solidFill>
                <a:latin typeface="Times New Roman"/>
                <a:cs typeface="Times New Roman"/>
              </a:rPr>
              <a:t>d</a:t>
            </a:r>
            <a:r>
              <a:rPr dirty="0" smtClean="0" sz="1000" spc="4" b="1">
                <a:solidFill>
                  <a:srgbClr val="00283D"/>
                </a:solidFill>
                <a:latin typeface="Times New Roman"/>
                <a:cs typeface="Times New Roman"/>
              </a:rPr>
              <a:t>a</a:t>
            </a:r>
            <a:r>
              <a:rPr dirty="0" smtClean="0" sz="1000" spc="0" b="1">
                <a:solidFill>
                  <a:srgbClr val="00283D"/>
                </a:solidFill>
                <a:latin typeface="Times New Roman"/>
                <a:cs typeface="Times New Roman"/>
              </a:rPr>
              <a:t>y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7800975" y="590550"/>
            <a:ext cx="961263" cy="3352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700"/>
              </a:lnSpc>
              <a:spcBef>
                <a:spcPts val="35"/>
              </a:spcBef>
            </a:pPr>
            <a:endParaRPr sz="700"/>
          </a:p>
          <a:p>
            <a:pPr marL="102234">
              <a:lnSpc>
                <a:spcPct val="95825"/>
              </a:lnSpc>
            </a:pPr>
            <a:r>
              <a:rPr dirty="0" smtClean="0" sz="1000" spc="4" b="1">
                <a:solidFill>
                  <a:srgbClr val="00283D"/>
                </a:solidFill>
                <a:latin typeface="Times New Roman"/>
                <a:cs typeface="Times New Roman"/>
              </a:rPr>
              <a:t>N</a:t>
            </a:r>
            <a:r>
              <a:rPr dirty="0" smtClean="0" sz="1000" spc="0" b="1">
                <a:solidFill>
                  <a:srgbClr val="00283D"/>
                </a:solidFill>
                <a:latin typeface="Times New Roman"/>
                <a:cs typeface="Times New Roman"/>
              </a:rPr>
              <a:t>ext</a:t>
            </a:r>
            <a:r>
              <a:rPr dirty="0" smtClean="0" sz="1000" spc="80" b="1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1000" spc="0" b="1">
                <a:solidFill>
                  <a:srgbClr val="00283D"/>
                </a:solidFill>
                <a:latin typeface="Times New Roman"/>
                <a:cs typeface="Times New Roman"/>
              </a:rPr>
              <a:t>T</a:t>
            </a:r>
            <a:r>
              <a:rPr dirty="0" smtClean="0" sz="1000" spc="-9" b="1">
                <a:solidFill>
                  <a:srgbClr val="00283D"/>
                </a:solidFill>
                <a:latin typeface="Times New Roman"/>
                <a:cs typeface="Times New Roman"/>
              </a:rPr>
              <a:t>h</a:t>
            </a:r>
            <a:r>
              <a:rPr dirty="0" smtClean="0" sz="1000" spc="-4" b="1">
                <a:solidFill>
                  <a:srgbClr val="00283D"/>
                </a:solidFill>
                <a:latin typeface="Times New Roman"/>
                <a:cs typeface="Times New Roman"/>
              </a:rPr>
              <a:t>u</a:t>
            </a:r>
            <a:r>
              <a:rPr dirty="0" smtClean="0" sz="1000" spc="0" b="1">
                <a:solidFill>
                  <a:srgbClr val="00283D"/>
                </a:solidFill>
                <a:latin typeface="Times New Roman"/>
                <a:cs typeface="Times New Roman"/>
              </a:rPr>
              <a:t>r</a:t>
            </a:r>
            <a:r>
              <a:rPr dirty="0" smtClean="0" sz="1000" spc="0" b="1">
                <a:solidFill>
                  <a:srgbClr val="00283D"/>
                </a:solidFill>
                <a:latin typeface="Times New Roman"/>
                <a:cs typeface="Times New Roman"/>
              </a:rPr>
              <a:t>-</a:t>
            </a:r>
            <a:r>
              <a:rPr dirty="0" smtClean="0" sz="1000" spc="-4" b="1">
                <a:solidFill>
                  <a:srgbClr val="00283D"/>
                </a:solidFill>
                <a:latin typeface="Times New Roman"/>
                <a:cs typeface="Times New Roman"/>
              </a:rPr>
              <a:t>F</a:t>
            </a:r>
            <a:r>
              <a:rPr dirty="0" smtClean="0" sz="1000" spc="-4" b="1">
                <a:solidFill>
                  <a:srgbClr val="00283D"/>
                </a:solidFill>
                <a:latin typeface="Times New Roman"/>
                <a:cs typeface="Times New Roman"/>
              </a:rPr>
              <a:t>r</a:t>
            </a:r>
            <a:r>
              <a:rPr dirty="0" smtClean="0" sz="1000" spc="0" b="1">
                <a:solidFill>
                  <a:srgbClr val="00283D"/>
                </a:solidFill>
                <a:latin typeface="Times New Roman"/>
                <a:cs typeface="Times New Roman"/>
              </a:rPr>
              <a:t>i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381711" y="925829"/>
            <a:ext cx="1650923" cy="50292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700"/>
              </a:lnSpc>
              <a:spcBef>
                <a:spcPts val="35"/>
              </a:spcBef>
            </a:pPr>
            <a:endParaRPr sz="700"/>
          </a:p>
          <a:p>
            <a:pPr marL="91643">
              <a:lnSpc>
                <a:spcPct val="95825"/>
              </a:lnSpc>
            </a:pPr>
            <a:r>
              <a:rPr dirty="0" smtClean="0" sz="1000" spc="4" b="1">
                <a:solidFill>
                  <a:srgbClr val="00283D"/>
                </a:solidFill>
                <a:latin typeface="Times New Roman"/>
                <a:cs typeface="Times New Roman"/>
              </a:rPr>
              <a:t>W</a:t>
            </a:r>
            <a:r>
              <a:rPr dirty="0" smtClean="0" sz="1000" spc="0" b="1">
                <a:solidFill>
                  <a:srgbClr val="00283D"/>
                </a:solidFill>
                <a:latin typeface="Times New Roman"/>
                <a:cs typeface="Times New Roman"/>
              </a:rPr>
              <a:t>i</a:t>
            </a:r>
            <a:r>
              <a:rPr dirty="0" smtClean="0" sz="1000" spc="-4" b="1">
                <a:solidFill>
                  <a:srgbClr val="00283D"/>
                </a:solidFill>
                <a:latin typeface="Times New Roman"/>
                <a:cs typeface="Times New Roman"/>
              </a:rPr>
              <a:t>n</a:t>
            </a:r>
            <a:r>
              <a:rPr dirty="0" smtClean="0" sz="1000" spc="0" b="1">
                <a:solidFill>
                  <a:srgbClr val="00283D"/>
                </a:solidFill>
                <a:latin typeface="Times New Roman"/>
                <a:cs typeface="Times New Roman"/>
              </a:rPr>
              <a:t>d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2032635" y="925829"/>
            <a:ext cx="961389" cy="50292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700"/>
              </a:lnSpc>
              <a:spcBef>
                <a:spcPts val="27"/>
              </a:spcBef>
            </a:pPr>
            <a:endParaRPr sz="700"/>
          </a:p>
          <a:p>
            <a:pPr marL="104220" marR="107200" algn="ctr">
              <a:lnSpc>
                <a:spcPct val="100137"/>
              </a:lnSpc>
            </a:pPr>
            <a:r>
              <a:rPr dirty="0" smtClean="0" sz="700" spc="5">
                <a:solidFill>
                  <a:srgbClr val="00283D"/>
                </a:solidFill>
                <a:latin typeface="Times New Roman"/>
                <a:cs typeface="Times New Roman"/>
              </a:rPr>
              <a:t>w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id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e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s</a:t>
            </a:r>
            <a:r>
              <a:rPr dirty="0" smtClean="0" sz="700" spc="5">
                <a:solidFill>
                  <a:srgbClr val="00283D"/>
                </a:solidFill>
                <a:latin typeface="Times New Roman"/>
                <a:cs typeface="Times New Roman"/>
              </a:rPr>
              <a:t>p</a:t>
            </a:r>
            <a:r>
              <a:rPr dirty="0" smtClean="0" sz="700" spc="5">
                <a:solidFill>
                  <a:srgbClr val="00283D"/>
                </a:solidFill>
                <a:latin typeface="Times New Roman"/>
                <a:cs typeface="Times New Roman"/>
              </a:rPr>
              <a:t>r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e</a:t>
            </a:r>
            <a:r>
              <a:rPr dirty="0" smtClean="0" sz="700" spc="5">
                <a:solidFill>
                  <a:srgbClr val="00283D"/>
                </a:solidFill>
                <a:latin typeface="Times New Roman"/>
                <a:cs typeface="Times New Roman"/>
              </a:rPr>
              <a:t>a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d</a:t>
            </a:r>
            <a:r>
              <a:rPr dirty="0" smtClean="0" sz="700" spc="13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st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r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ong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-4">
                <a:solidFill>
                  <a:srgbClr val="00283D"/>
                </a:solidFill>
                <a:latin typeface="Times New Roman"/>
                <a:cs typeface="Times New Roman"/>
              </a:rPr>
              <a:t>S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W</a:t>
            </a:r>
            <a:r>
              <a:rPr dirty="0" smtClean="0" sz="700" spc="-12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w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ind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,</a:t>
            </a:r>
            <a:r>
              <a:rPr dirty="0" smtClean="0" sz="700" spc="9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lo</a:t>
            </a:r>
            <a:r>
              <a:rPr dirty="0" smtClean="0" sz="700" spc="-4">
                <a:solidFill>
                  <a:srgbClr val="00283D"/>
                </a:solidFill>
                <a:latin typeface="Times New Roman"/>
                <a:cs typeface="Times New Roman"/>
              </a:rPr>
              <a:t>c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a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li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z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e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d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d</a:t>
            </a:r>
            <a:r>
              <a:rPr dirty="0" smtClean="0" sz="700" spc="5">
                <a:solidFill>
                  <a:srgbClr val="00283D"/>
                </a:solidFill>
                <a:latin typeface="Times New Roman"/>
                <a:cs typeface="Times New Roman"/>
              </a:rPr>
              <a:t>a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m</a:t>
            </a:r>
            <a:r>
              <a:rPr dirty="0" smtClean="0" sz="700" spc="5">
                <a:solidFill>
                  <a:srgbClr val="00283D"/>
                </a:solidFill>
                <a:latin typeface="Times New Roman"/>
                <a:cs typeface="Times New Roman"/>
              </a:rPr>
              <a:t>a</a:t>
            </a:r>
            <a:r>
              <a:rPr dirty="0" smtClean="0" sz="700" spc="5">
                <a:solidFill>
                  <a:srgbClr val="00283D"/>
                </a:solidFill>
                <a:latin typeface="Times New Roman"/>
                <a:cs typeface="Times New Roman"/>
              </a:rPr>
              <a:t>g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e</a:t>
            </a:r>
            <a:r>
              <a:rPr dirty="0" smtClean="0" sz="700" spc="-25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p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o</a:t>
            </a:r>
            <a:r>
              <a:rPr dirty="0" smtClean="0" sz="700" spc="-4">
                <a:solidFill>
                  <a:srgbClr val="00283D"/>
                </a:solidFill>
                <a:latin typeface="Times New Roman"/>
                <a:cs typeface="Times New Roman"/>
              </a:rPr>
              <a:t>s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sib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le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2994025" y="925829"/>
            <a:ext cx="961389" cy="50292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700"/>
              </a:lnSpc>
              <a:spcBef>
                <a:spcPts val="27"/>
              </a:spcBef>
            </a:pPr>
            <a:endParaRPr sz="700"/>
          </a:p>
          <a:p>
            <a:pPr marL="157814" marR="157149" indent="0" algn="ctr">
              <a:lnSpc>
                <a:spcPct val="100137"/>
              </a:lnSpc>
            </a:pPr>
            <a:r>
              <a:rPr dirty="0" smtClean="0" sz="700" spc="-5">
                <a:solidFill>
                  <a:srgbClr val="00283D"/>
                </a:solidFill>
                <a:latin typeface="Times New Roman"/>
                <a:cs typeface="Times New Roman"/>
              </a:rPr>
              <a:t>c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ontinued</a:t>
            </a:r>
            <a:r>
              <a:rPr dirty="0" smtClean="0" sz="700" spc="39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g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usty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w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ind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s,</a:t>
            </a:r>
            <a:r>
              <a:rPr dirty="0" smtClean="0" sz="700" spc="119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not</a:t>
            </a:r>
            <a:r>
              <a:rPr dirty="0" smtClean="0" sz="700" spc="112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a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s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st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r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o</a:t>
            </a:r>
            <a:r>
              <a:rPr dirty="0" smtClean="0" sz="700" spc="-4">
                <a:solidFill>
                  <a:srgbClr val="00283D"/>
                </a:solidFill>
                <a:latin typeface="Times New Roman"/>
                <a:cs typeface="Times New Roman"/>
              </a:rPr>
              <a:t>n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g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3955415" y="925829"/>
            <a:ext cx="961389" cy="50292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56" name="object 56"/>
          <p:cNvSpPr txBox="1"/>
          <p:nvPr/>
        </p:nvSpPr>
        <p:spPr>
          <a:xfrm>
            <a:off x="4916805" y="925829"/>
            <a:ext cx="961390" cy="50292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55" name="object 55"/>
          <p:cNvSpPr txBox="1"/>
          <p:nvPr/>
        </p:nvSpPr>
        <p:spPr>
          <a:xfrm>
            <a:off x="5878195" y="925829"/>
            <a:ext cx="961389" cy="50292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54" name="object 54"/>
          <p:cNvSpPr txBox="1"/>
          <p:nvPr/>
        </p:nvSpPr>
        <p:spPr>
          <a:xfrm>
            <a:off x="6839584" y="925829"/>
            <a:ext cx="961390" cy="50292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53" name="object 53"/>
          <p:cNvSpPr txBox="1"/>
          <p:nvPr/>
        </p:nvSpPr>
        <p:spPr>
          <a:xfrm>
            <a:off x="7800975" y="925829"/>
            <a:ext cx="961263" cy="50292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100"/>
              </a:lnSpc>
              <a:spcBef>
                <a:spcPts val="47"/>
              </a:spcBef>
            </a:pPr>
            <a:endParaRPr sz="1100"/>
          </a:p>
          <a:p>
            <a:pPr marL="227202">
              <a:lnSpc>
                <a:spcPct val="95825"/>
              </a:lnSpc>
            </a:pP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st</a:t>
            </a:r>
            <a:r>
              <a:rPr dirty="0" smtClean="0" sz="700" spc="5">
                <a:solidFill>
                  <a:srgbClr val="00283D"/>
                </a:solidFill>
                <a:latin typeface="Times New Roman"/>
                <a:cs typeface="Times New Roman"/>
              </a:rPr>
              <a:t>r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ong</a:t>
            </a:r>
            <a:r>
              <a:rPr dirty="0" smtClean="0" sz="700" spc="-21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w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ind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s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381711" y="1428750"/>
            <a:ext cx="1650923" cy="7161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700"/>
              </a:lnSpc>
              <a:spcBef>
                <a:spcPts val="38"/>
              </a:spcBef>
            </a:pPr>
            <a:endParaRPr sz="700"/>
          </a:p>
          <a:p>
            <a:pPr marL="91643">
              <a:lnSpc>
                <a:spcPct val="95825"/>
              </a:lnSpc>
            </a:pPr>
            <a:r>
              <a:rPr dirty="0" smtClean="0" sz="1000" b="1">
                <a:solidFill>
                  <a:srgbClr val="00283D"/>
                </a:solidFill>
                <a:latin typeface="Times New Roman"/>
                <a:cs typeface="Times New Roman"/>
              </a:rPr>
              <a:t>S</a:t>
            </a:r>
            <a:r>
              <a:rPr dirty="0" smtClean="0" sz="1000" spc="-4" b="1">
                <a:solidFill>
                  <a:srgbClr val="00283D"/>
                </a:solidFill>
                <a:latin typeface="Times New Roman"/>
                <a:cs typeface="Times New Roman"/>
              </a:rPr>
              <a:t>n</a:t>
            </a:r>
            <a:r>
              <a:rPr dirty="0" smtClean="0" sz="1000" spc="0" b="1">
                <a:solidFill>
                  <a:srgbClr val="00283D"/>
                </a:solidFill>
                <a:latin typeface="Times New Roman"/>
                <a:cs typeface="Times New Roman"/>
              </a:rPr>
              <a:t>ow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2032635" y="1428750"/>
            <a:ext cx="961389" cy="7161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550"/>
              </a:lnSpc>
              <a:spcBef>
                <a:spcPts val="20"/>
              </a:spcBef>
            </a:pPr>
            <a:endParaRPr sz="550"/>
          </a:p>
          <a:p>
            <a:pPr marL="270382" marR="104983" indent="-150875">
              <a:lnSpc>
                <a:spcPct val="100041"/>
              </a:lnSpc>
              <a:spcBef>
                <a:spcPts val="1000"/>
              </a:spcBef>
            </a:pP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h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e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a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vy</a:t>
            </a:r>
            <a:r>
              <a:rPr dirty="0" smtClean="0" sz="700" spc="118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sno</a:t>
            </a:r>
            <a:r>
              <a:rPr dirty="0" smtClean="0" sz="700" spc="5">
                <a:solidFill>
                  <a:srgbClr val="00283D"/>
                </a:solidFill>
                <a:latin typeface="Times New Roman"/>
                <a:cs typeface="Times New Roman"/>
              </a:rPr>
              <a:t>w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s</a:t>
            </a:r>
            <a:r>
              <a:rPr dirty="0" smtClean="0" sz="700" spc="-3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p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a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ss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e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lev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a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tions,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M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a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mmoth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2994025" y="1428750"/>
            <a:ext cx="961389" cy="7161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700"/>
              </a:lnSpc>
              <a:spcBef>
                <a:spcPts val="30"/>
              </a:spcBef>
            </a:pPr>
            <a:endParaRPr sz="700"/>
          </a:p>
          <a:p>
            <a:pPr marL="141797" marR="141536" indent="0" algn="ctr">
              <a:lnSpc>
                <a:spcPct val="100041"/>
              </a:lnSpc>
            </a:pPr>
            <a:r>
              <a:rPr dirty="0" smtClean="0" sz="700" spc="5">
                <a:solidFill>
                  <a:srgbClr val="00283D"/>
                </a:solidFill>
                <a:latin typeface="Times New Roman"/>
                <a:cs typeface="Times New Roman"/>
              </a:rPr>
              <a:t>a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noth</a:t>
            </a:r>
            <a:r>
              <a:rPr dirty="0" smtClean="0" sz="700" spc="5">
                <a:solidFill>
                  <a:srgbClr val="00283D"/>
                </a:solidFill>
                <a:latin typeface="Times New Roman"/>
                <a:cs typeface="Times New Roman"/>
              </a:rPr>
              <a:t>e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r</a:t>
            </a:r>
            <a:r>
              <a:rPr dirty="0" smtClean="0" sz="700" spc="8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r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ound</a:t>
            </a:r>
            <a:r>
              <a:rPr dirty="0" smtClean="0" sz="700" spc="161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of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h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e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a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vy</a:t>
            </a:r>
            <a:r>
              <a:rPr dirty="0" smtClean="0" sz="700" spc="118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sno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w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s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m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ount</a:t>
            </a:r>
            <a:r>
              <a:rPr dirty="0" smtClean="0" sz="700" spc="5">
                <a:solidFill>
                  <a:srgbClr val="00283D"/>
                </a:solidFill>
                <a:latin typeface="Times New Roman"/>
                <a:cs typeface="Times New Roman"/>
              </a:rPr>
              <a:t>a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in</a:t>
            </a:r>
            <a:r>
              <a:rPr dirty="0" smtClean="0" sz="700" spc="-4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to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w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ns,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fo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othil</a:t>
            </a:r>
            <a:r>
              <a:rPr dirty="0" smtClean="0" sz="700" spc="-4">
                <a:solidFill>
                  <a:srgbClr val="00283D"/>
                </a:solidFill>
                <a:latin typeface="Times New Roman"/>
                <a:cs typeface="Times New Roman"/>
              </a:rPr>
              <a:t>l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s/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b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r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ief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v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a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ll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e</a:t>
            </a:r>
            <a:r>
              <a:rPr dirty="0" smtClean="0" sz="700" spc="-4">
                <a:solidFill>
                  <a:srgbClr val="00283D"/>
                </a:solidFill>
                <a:latin typeface="Times New Roman"/>
                <a:cs typeface="Times New Roman"/>
              </a:rPr>
              <a:t>y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s</a:t>
            </a:r>
            <a:r>
              <a:rPr dirty="0" smtClean="0" sz="700" spc="19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AM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3955415" y="1428750"/>
            <a:ext cx="961389" cy="7161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48" name="object 48"/>
          <p:cNvSpPr txBox="1"/>
          <p:nvPr/>
        </p:nvSpPr>
        <p:spPr>
          <a:xfrm>
            <a:off x="4916805" y="1428750"/>
            <a:ext cx="961390" cy="7161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47" name="object 47"/>
          <p:cNvSpPr txBox="1"/>
          <p:nvPr/>
        </p:nvSpPr>
        <p:spPr>
          <a:xfrm>
            <a:off x="5878195" y="1428750"/>
            <a:ext cx="961389" cy="7161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46" name="object 46"/>
          <p:cNvSpPr txBox="1"/>
          <p:nvPr/>
        </p:nvSpPr>
        <p:spPr>
          <a:xfrm>
            <a:off x="6839584" y="1428750"/>
            <a:ext cx="961390" cy="7161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45" name="object 45"/>
          <p:cNvSpPr txBox="1"/>
          <p:nvPr/>
        </p:nvSpPr>
        <p:spPr>
          <a:xfrm>
            <a:off x="7800975" y="1428750"/>
            <a:ext cx="961263" cy="7161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550"/>
              </a:lnSpc>
              <a:spcBef>
                <a:spcPts val="20"/>
              </a:spcBef>
            </a:pPr>
            <a:endParaRPr sz="550"/>
          </a:p>
          <a:p>
            <a:pPr marL="99140" marR="97718" indent="-1222" algn="ctr">
              <a:lnSpc>
                <a:spcPct val="100041"/>
              </a:lnSpc>
              <a:spcBef>
                <a:spcPts val="1000"/>
              </a:spcBef>
            </a:pP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m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ount</a:t>
            </a:r>
            <a:r>
              <a:rPr dirty="0" smtClean="0" sz="700" spc="5">
                <a:solidFill>
                  <a:srgbClr val="00283D"/>
                </a:solidFill>
                <a:latin typeface="Times New Roman"/>
                <a:cs typeface="Times New Roman"/>
              </a:rPr>
              <a:t>a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in</a:t>
            </a:r>
            <a:r>
              <a:rPr dirty="0" smtClean="0" sz="700" spc="-4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sno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w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s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5">
                <a:solidFill>
                  <a:srgbClr val="00283D"/>
                </a:solidFill>
                <a:latin typeface="Times New Roman"/>
                <a:cs typeface="Times New Roman"/>
              </a:rPr>
              <a:t>p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ossi</a:t>
            </a:r>
            <a:r>
              <a:rPr dirty="0" smtClean="0" sz="700" spc="5">
                <a:solidFill>
                  <a:srgbClr val="00283D"/>
                </a:solidFill>
                <a:latin typeface="Times New Roman"/>
                <a:cs typeface="Times New Roman"/>
              </a:rPr>
              <a:t>b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le</a:t>
            </a:r>
            <a:r>
              <a:rPr dirty="0" smtClean="0" sz="700" spc="6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b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ut</a:t>
            </a:r>
            <a:r>
              <a:rPr dirty="0" smtClean="0" sz="700" spc="98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e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x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t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e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nt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too</a:t>
            </a:r>
            <a:r>
              <a:rPr dirty="0" smtClean="0" sz="700" spc="130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soon</a:t>
            </a:r>
            <a:r>
              <a:rPr dirty="0" smtClean="0" sz="700" spc="-12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to</a:t>
            </a:r>
            <a:r>
              <a:rPr dirty="0" smtClean="0" sz="700" spc="71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-4">
                <a:solidFill>
                  <a:srgbClr val="00283D"/>
                </a:solidFill>
                <a:latin typeface="Times New Roman"/>
                <a:cs typeface="Times New Roman"/>
              </a:rPr>
              <a:t>c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a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ll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381711" y="2144903"/>
            <a:ext cx="1650923" cy="50292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700"/>
              </a:lnSpc>
              <a:spcBef>
                <a:spcPts val="39"/>
              </a:spcBef>
            </a:pPr>
            <a:endParaRPr sz="700"/>
          </a:p>
          <a:p>
            <a:pPr marL="91643">
              <a:lnSpc>
                <a:spcPct val="95825"/>
              </a:lnSpc>
            </a:pPr>
            <a:r>
              <a:rPr dirty="0" smtClean="0" sz="1000" spc="0" b="1">
                <a:solidFill>
                  <a:srgbClr val="00283D"/>
                </a:solidFill>
                <a:latin typeface="Times New Roman"/>
                <a:cs typeface="Times New Roman"/>
              </a:rPr>
              <a:t>River</a:t>
            </a:r>
            <a:r>
              <a:rPr dirty="0" smtClean="0" sz="1000" spc="0" b="1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1000" spc="19" b="1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1000" spc="0" b="1">
                <a:solidFill>
                  <a:srgbClr val="00283D"/>
                </a:solidFill>
                <a:latin typeface="Times New Roman"/>
                <a:cs typeface="Times New Roman"/>
              </a:rPr>
              <a:t>&amp;</a:t>
            </a:r>
            <a:r>
              <a:rPr dirty="0" smtClean="0" sz="1000" spc="-22" b="1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1000" spc="0" b="1">
                <a:solidFill>
                  <a:srgbClr val="00283D"/>
                </a:solidFill>
                <a:latin typeface="Times New Roman"/>
                <a:cs typeface="Times New Roman"/>
              </a:rPr>
              <a:t>S</a:t>
            </a:r>
            <a:r>
              <a:rPr dirty="0" smtClean="0" sz="1000" spc="-4" b="1">
                <a:solidFill>
                  <a:srgbClr val="00283D"/>
                </a:solidFill>
                <a:latin typeface="Times New Roman"/>
                <a:cs typeface="Times New Roman"/>
              </a:rPr>
              <a:t>n</a:t>
            </a:r>
            <a:r>
              <a:rPr dirty="0" smtClean="0" sz="1000" spc="0" b="1">
                <a:solidFill>
                  <a:srgbClr val="00283D"/>
                </a:solidFill>
                <a:latin typeface="Times New Roman"/>
                <a:cs typeface="Times New Roman"/>
              </a:rPr>
              <a:t>owm</a:t>
            </a:r>
            <a:r>
              <a:rPr dirty="0" smtClean="0" sz="1000" spc="4" b="1">
                <a:solidFill>
                  <a:srgbClr val="00283D"/>
                </a:solidFill>
                <a:latin typeface="Times New Roman"/>
                <a:cs typeface="Times New Roman"/>
              </a:rPr>
              <a:t>e</a:t>
            </a:r>
            <a:r>
              <a:rPr dirty="0" smtClean="0" sz="1000" spc="0" b="1">
                <a:solidFill>
                  <a:srgbClr val="00283D"/>
                </a:solidFill>
                <a:latin typeface="Times New Roman"/>
                <a:cs typeface="Times New Roman"/>
              </a:rPr>
              <a:t>lt</a:t>
            </a:r>
            <a:endParaRPr sz="1000">
              <a:latin typeface="Times New Roman"/>
              <a:cs typeface="Times New Roman"/>
            </a:endParaRPr>
          </a:p>
          <a:p>
            <a:pPr marL="91643">
              <a:lnSpc>
                <a:spcPct val="95825"/>
              </a:lnSpc>
              <a:spcBef>
                <a:spcPts val="50"/>
              </a:spcBef>
            </a:pPr>
            <a:r>
              <a:rPr dirty="0" smtClean="0" sz="1000" spc="-4" b="1">
                <a:solidFill>
                  <a:srgbClr val="00283D"/>
                </a:solidFill>
                <a:latin typeface="Times New Roman"/>
                <a:cs typeface="Times New Roman"/>
              </a:rPr>
              <a:t>F</a:t>
            </a:r>
            <a:r>
              <a:rPr dirty="0" smtClean="0" sz="1000" spc="0" b="1">
                <a:solidFill>
                  <a:srgbClr val="00283D"/>
                </a:solidFill>
                <a:latin typeface="Times New Roman"/>
                <a:cs typeface="Times New Roman"/>
              </a:rPr>
              <a:t>loo</a:t>
            </a:r>
            <a:r>
              <a:rPr dirty="0" smtClean="0" sz="1000" spc="4" b="1">
                <a:solidFill>
                  <a:srgbClr val="00283D"/>
                </a:solidFill>
                <a:latin typeface="Times New Roman"/>
                <a:cs typeface="Times New Roman"/>
              </a:rPr>
              <a:t>d</a:t>
            </a:r>
            <a:r>
              <a:rPr dirty="0" smtClean="0" sz="1000" spc="0" b="1">
                <a:solidFill>
                  <a:srgbClr val="00283D"/>
                </a:solidFill>
                <a:latin typeface="Times New Roman"/>
                <a:cs typeface="Times New Roman"/>
              </a:rPr>
              <a:t>i</a:t>
            </a:r>
            <a:r>
              <a:rPr dirty="0" smtClean="0" sz="1000" spc="-4" b="1">
                <a:solidFill>
                  <a:srgbClr val="00283D"/>
                </a:solidFill>
                <a:latin typeface="Times New Roman"/>
                <a:cs typeface="Times New Roman"/>
              </a:rPr>
              <a:t>n</a:t>
            </a:r>
            <a:r>
              <a:rPr dirty="0" smtClean="0" sz="1000" spc="0" b="1">
                <a:solidFill>
                  <a:srgbClr val="00283D"/>
                </a:solidFill>
                <a:latin typeface="Times New Roman"/>
                <a:cs typeface="Times New Roman"/>
              </a:rPr>
              <a:t>g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032635" y="2144903"/>
            <a:ext cx="2884169" cy="50292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550"/>
              </a:lnSpc>
              <a:spcBef>
                <a:spcPts val="21"/>
              </a:spcBef>
            </a:pPr>
            <a:endParaRPr sz="550"/>
          </a:p>
          <a:p>
            <a:pPr marL="812926">
              <a:lnSpc>
                <a:spcPct val="95825"/>
              </a:lnSpc>
              <a:spcBef>
                <a:spcPts val="1000"/>
              </a:spcBef>
            </a:pP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R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ive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r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s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a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nd</a:t>
            </a:r>
            <a:r>
              <a:rPr dirty="0" smtClean="0" sz="700" spc="133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C</a:t>
            </a:r>
            <a:r>
              <a:rPr dirty="0" smtClean="0" sz="700" spc="5">
                <a:solidFill>
                  <a:srgbClr val="00283D"/>
                </a:solidFill>
                <a:latin typeface="Times New Roman"/>
                <a:cs typeface="Times New Roman"/>
              </a:rPr>
              <a:t>r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ee</a:t>
            </a:r>
            <a:r>
              <a:rPr dirty="0" smtClean="0" sz="700" spc="-5">
                <a:solidFill>
                  <a:srgbClr val="00283D"/>
                </a:solidFill>
                <a:latin typeface="Times New Roman"/>
                <a:cs typeface="Times New Roman"/>
              </a:rPr>
              <a:t>k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s</a:t>
            </a:r>
            <a:r>
              <a:rPr dirty="0" smtClean="0" sz="700" spc="-1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R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unning</a:t>
            </a:r>
            <a:r>
              <a:rPr dirty="0" smtClean="0" sz="700" spc="104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-4">
                <a:solidFill>
                  <a:srgbClr val="00283D"/>
                </a:solidFill>
                <a:latin typeface="Times New Roman"/>
                <a:cs typeface="Times New Roman"/>
              </a:rPr>
              <a:t>H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i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g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h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4916805" y="2144903"/>
            <a:ext cx="961390" cy="50292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41" name="object 41"/>
          <p:cNvSpPr txBox="1"/>
          <p:nvPr/>
        </p:nvSpPr>
        <p:spPr>
          <a:xfrm>
            <a:off x="5878195" y="2144903"/>
            <a:ext cx="961389" cy="50292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40" name="object 40"/>
          <p:cNvSpPr txBox="1"/>
          <p:nvPr/>
        </p:nvSpPr>
        <p:spPr>
          <a:xfrm>
            <a:off x="6839584" y="2144903"/>
            <a:ext cx="961390" cy="50292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9" name="object 39"/>
          <p:cNvSpPr txBox="1"/>
          <p:nvPr/>
        </p:nvSpPr>
        <p:spPr>
          <a:xfrm>
            <a:off x="7800975" y="2144903"/>
            <a:ext cx="961263" cy="50292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700"/>
              </a:lnSpc>
              <a:spcBef>
                <a:spcPts val="31"/>
              </a:spcBef>
            </a:pPr>
            <a:endParaRPr sz="700"/>
          </a:p>
          <a:p>
            <a:pPr marL="152526" marR="129574" indent="-3048">
              <a:lnSpc>
                <a:spcPts val="804"/>
              </a:lnSpc>
            </a:pPr>
            <a:r>
              <a:rPr dirty="0" smtClean="0" sz="700" spc="5">
                <a:solidFill>
                  <a:srgbClr val="00283D"/>
                </a:solidFill>
                <a:latin typeface="Times New Roman"/>
                <a:cs typeface="Times New Roman"/>
              </a:rPr>
              <a:t>p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ossi</a:t>
            </a:r>
            <a:r>
              <a:rPr dirty="0" smtClean="0" sz="700" spc="5">
                <a:solidFill>
                  <a:srgbClr val="00283D"/>
                </a:solidFill>
                <a:latin typeface="Times New Roman"/>
                <a:cs typeface="Times New Roman"/>
              </a:rPr>
              <a:t>b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le</a:t>
            </a:r>
            <a:r>
              <a:rPr dirty="0" smtClean="0" sz="700" spc="6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if</a:t>
            </a:r>
            <a:r>
              <a:rPr dirty="0" smtClean="0" sz="700" spc="-16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sto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r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m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endParaRPr sz="700">
              <a:latin typeface="Times New Roman"/>
              <a:cs typeface="Times New Roman"/>
            </a:endParaRPr>
          </a:p>
          <a:p>
            <a:pPr marL="152526" marR="129574">
              <a:lnSpc>
                <a:spcPts val="804"/>
              </a:lnSpc>
              <a:spcBef>
                <a:spcPts val="874"/>
              </a:spcBef>
            </a:pP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not</a:t>
            </a:r>
            <a:r>
              <a:rPr dirty="0" smtClean="0" sz="700" spc="112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lo</a:t>
            </a:r>
            <a:r>
              <a:rPr dirty="0" smtClean="0" sz="700" spc="-4">
                <a:solidFill>
                  <a:srgbClr val="00283D"/>
                </a:solidFill>
                <a:latin typeface="Times New Roman"/>
                <a:cs typeface="Times New Roman"/>
              </a:rPr>
              <a:t>o</a:t>
            </a:r>
            <a:r>
              <a:rPr dirty="0" smtClean="0" sz="700" spc="-4">
                <a:solidFill>
                  <a:srgbClr val="00283D"/>
                </a:solidFill>
                <a:latin typeface="Times New Roman"/>
                <a:cs typeface="Times New Roman"/>
              </a:rPr>
              <a:t>k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ing</a:t>
            </a:r>
            <a:r>
              <a:rPr dirty="0" smtClean="0" sz="700" spc="127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li</a:t>
            </a:r>
            <a:r>
              <a:rPr dirty="0" smtClean="0" sz="700" spc="-4">
                <a:solidFill>
                  <a:srgbClr val="00283D"/>
                </a:solidFill>
                <a:latin typeface="Times New Roman"/>
                <a:cs typeface="Times New Roman"/>
              </a:rPr>
              <a:t>k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e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ly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81711" y="2647823"/>
            <a:ext cx="1650923" cy="609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700"/>
              </a:lnSpc>
              <a:spcBef>
                <a:spcPts val="41"/>
              </a:spcBef>
            </a:pPr>
            <a:endParaRPr sz="700"/>
          </a:p>
          <a:p>
            <a:pPr marL="91643" marR="114683">
              <a:lnSpc>
                <a:spcPct val="100041"/>
              </a:lnSpc>
            </a:pPr>
            <a:r>
              <a:rPr dirty="0" smtClean="0" sz="1000" spc="-4" b="1">
                <a:solidFill>
                  <a:srgbClr val="00283D"/>
                </a:solidFill>
                <a:latin typeface="Times New Roman"/>
                <a:cs typeface="Times New Roman"/>
              </a:rPr>
              <a:t>F</a:t>
            </a:r>
            <a:r>
              <a:rPr dirty="0" smtClean="0" sz="1000" spc="0" b="1">
                <a:solidFill>
                  <a:srgbClr val="00283D"/>
                </a:solidFill>
                <a:latin typeface="Times New Roman"/>
                <a:cs typeface="Times New Roman"/>
              </a:rPr>
              <a:t>l</a:t>
            </a:r>
            <a:r>
              <a:rPr dirty="0" smtClean="0" sz="1000" spc="4" b="1">
                <a:solidFill>
                  <a:srgbClr val="00283D"/>
                </a:solidFill>
                <a:latin typeface="Times New Roman"/>
                <a:cs typeface="Times New Roman"/>
              </a:rPr>
              <a:t>a</a:t>
            </a:r>
            <a:r>
              <a:rPr dirty="0" smtClean="0" sz="1000" spc="0" b="1">
                <a:solidFill>
                  <a:srgbClr val="00283D"/>
                </a:solidFill>
                <a:latin typeface="Times New Roman"/>
                <a:cs typeface="Times New Roman"/>
              </a:rPr>
              <a:t>sh</a:t>
            </a:r>
            <a:r>
              <a:rPr dirty="0" smtClean="0" sz="1000" spc="81" b="1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1000" spc="-4" b="1">
                <a:solidFill>
                  <a:srgbClr val="00283D"/>
                </a:solidFill>
                <a:latin typeface="Times New Roman"/>
                <a:cs typeface="Times New Roman"/>
              </a:rPr>
              <a:t>F</a:t>
            </a:r>
            <a:r>
              <a:rPr dirty="0" smtClean="0" sz="1000" spc="0" b="1">
                <a:solidFill>
                  <a:srgbClr val="00283D"/>
                </a:solidFill>
                <a:latin typeface="Times New Roman"/>
                <a:cs typeface="Times New Roman"/>
              </a:rPr>
              <a:t>loodi</a:t>
            </a:r>
            <a:r>
              <a:rPr dirty="0" smtClean="0" sz="1000" spc="-9" b="1">
                <a:solidFill>
                  <a:srgbClr val="00283D"/>
                </a:solidFill>
                <a:latin typeface="Times New Roman"/>
                <a:cs typeface="Times New Roman"/>
              </a:rPr>
              <a:t>n</a:t>
            </a:r>
            <a:r>
              <a:rPr dirty="0" smtClean="0" sz="1000" spc="0" b="1">
                <a:solidFill>
                  <a:srgbClr val="00283D"/>
                </a:solidFill>
                <a:latin typeface="Times New Roman"/>
                <a:cs typeface="Times New Roman"/>
              </a:rPr>
              <a:t>g</a:t>
            </a:r>
            <a:r>
              <a:rPr dirty="0" smtClean="0" sz="1000" spc="44" b="1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4" b="1">
                <a:solidFill>
                  <a:srgbClr val="00283D"/>
                </a:solidFill>
                <a:latin typeface="Times New Roman"/>
                <a:cs typeface="Times New Roman"/>
              </a:rPr>
              <a:t>(</a:t>
            </a:r>
            <a:r>
              <a:rPr dirty="0" smtClean="0" sz="600" spc="0" b="1">
                <a:solidFill>
                  <a:srgbClr val="00283D"/>
                </a:solidFill>
                <a:latin typeface="Times New Roman"/>
                <a:cs typeface="Times New Roman"/>
              </a:rPr>
              <a:t>fa</a:t>
            </a:r>
            <a:r>
              <a:rPr dirty="0" smtClean="0" sz="600" spc="4" b="1">
                <a:solidFill>
                  <a:srgbClr val="00283D"/>
                </a:solidFill>
                <a:latin typeface="Times New Roman"/>
                <a:cs typeface="Times New Roman"/>
              </a:rPr>
              <a:t>s</a:t>
            </a:r>
            <a:r>
              <a:rPr dirty="0" smtClean="0" sz="600" spc="0" b="1">
                <a:solidFill>
                  <a:srgbClr val="00283D"/>
                </a:solidFill>
                <a:latin typeface="Times New Roman"/>
                <a:cs typeface="Times New Roman"/>
              </a:rPr>
              <a:t>t</a:t>
            </a:r>
            <a:r>
              <a:rPr dirty="0" smtClean="0" sz="600" spc="116" b="1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-4" b="1">
                <a:solidFill>
                  <a:srgbClr val="00283D"/>
                </a:solidFill>
                <a:latin typeface="Times New Roman"/>
                <a:cs typeface="Times New Roman"/>
              </a:rPr>
              <a:t>p</a:t>
            </a:r>
            <a:r>
              <a:rPr dirty="0" smtClean="0" sz="600" spc="0" b="1">
                <a:solidFill>
                  <a:srgbClr val="00283D"/>
                </a:solidFill>
                <a:latin typeface="Times New Roman"/>
                <a:cs typeface="Times New Roman"/>
              </a:rPr>
              <a:t>ace</a:t>
            </a:r>
            <a:r>
              <a:rPr dirty="0" smtClean="0" sz="600" spc="0" b="1">
                <a:solidFill>
                  <a:srgbClr val="00283D"/>
                </a:solidFill>
                <a:latin typeface="Times New Roman"/>
                <a:cs typeface="Times New Roman"/>
              </a:rPr>
              <a:t>d</a:t>
            </a:r>
            <a:r>
              <a:rPr dirty="0" smtClean="0" sz="600" spc="0" b="1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0" b="1">
                <a:solidFill>
                  <a:srgbClr val="00283D"/>
                </a:solidFill>
                <a:latin typeface="Times New Roman"/>
                <a:cs typeface="Times New Roman"/>
              </a:rPr>
              <a:t>fl</a:t>
            </a:r>
            <a:r>
              <a:rPr dirty="0" smtClean="0" sz="600" spc="-4" b="1">
                <a:solidFill>
                  <a:srgbClr val="00283D"/>
                </a:solidFill>
                <a:latin typeface="Times New Roman"/>
                <a:cs typeface="Times New Roman"/>
              </a:rPr>
              <a:t>o</a:t>
            </a:r>
            <a:r>
              <a:rPr dirty="0" smtClean="0" sz="600" spc="-4" b="1">
                <a:solidFill>
                  <a:srgbClr val="00283D"/>
                </a:solidFill>
                <a:latin typeface="Times New Roman"/>
                <a:cs typeface="Times New Roman"/>
              </a:rPr>
              <a:t>o</a:t>
            </a:r>
            <a:r>
              <a:rPr dirty="0" smtClean="0" sz="600" spc="0" b="1">
                <a:solidFill>
                  <a:srgbClr val="00283D"/>
                </a:solidFill>
                <a:latin typeface="Times New Roman"/>
                <a:cs typeface="Times New Roman"/>
              </a:rPr>
              <a:t>d</a:t>
            </a:r>
            <a:r>
              <a:rPr dirty="0" smtClean="0" sz="600" spc="-4" b="1">
                <a:solidFill>
                  <a:srgbClr val="00283D"/>
                </a:solidFill>
                <a:latin typeface="Times New Roman"/>
                <a:cs typeface="Times New Roman"/>
              </a:rPr>
              <a:t>i</a:t>
            </a:r>
            <a:r>
              <a:rPr dirty="0" smtClean="0" sz="600" spc="0" b="1">
                <a:solidFill>
                  <a:srgbClr val="00283D"/>
                </a:solidFill>
                <a:latin typeface="Times New Roman"/>
                <a:cs typeface="Times New Roman"/>
              </a:rPr>
              <a:t>ng</a:t>
            </a:r>
            <a:r>
              <a:rPr dirty="0" smtClean="0" sz="600" spc="134" b="1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-4" b="1">
                <a:solidFill>
                  <a:srgbClr val="00283D"/>
                </a:solidFill>
                <a:latin typeface="Times New Roman"/>
                <a:cs typeface="Times New Roman"/>
              </a:rPr>
              <a:t>o</a:t>
            </a:r>
            <a:r>
              <a:rPr dirty="0" smtClean="0" sz="600" spc="0" b="1">
                <a:solidFill>
                  <a:srgbClr val="00283D"/>
                </a:solidFill>
                <a:latin typeface="Times New Roman"/>
                <a:cs typeface="Times New Roman"/>
              </a:rPr>
              <a:t>f</a:t>
            </a:r>
            <a:r>
              <a:rPr dirty="0" smtClean="0" sz="600" spc="47" b="1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5" b="1">
                <a:solidFill>
                  <a:srgbClr val="00283D"/>
                </a:solidFill>
                <a:latin typeface="Times New Roman"/>
                <a:cs typeface="Times New Roman"/>
              </a:rPr>
              <a:t>s</a:t>
            </a:r>
            <a:r>
              <a:rPr dirty="0" smtClean="0" sz="600" spc="0" b="1">
                <a:solidFill>
                  <a:srgbClr val="00283D"/>
                </a:solidFill>
                <a:latin typeface="Times New Roman"/>
                <a:cs typeface="Times New Roman"/>
              </a:rPr>
              <a:t>tre</a:t>
            </a:r>
            <a:r>
              <a:rPr dirty="0" smtClean="0" sz="600" spc="0" b="1">
                <a:solidFill>
                  <a:srgbClr val="00283D"/>
                </a:solidFill>
                <a:latin typeface="Times New Roman"/>
                <a:cs typeface="Times New Roman"/>
              </a:rPr>
              <a:t>a</a:t>
            </a:r>
            <a:r>
              <a:rPr dirty="0" smtClean="0" sz="600" spc="-5" b="1">
                <a:solidFill>
                  <a:srgbClr val="00283D"/>
                </a:solidFill>
                <a:latin typeface="Times New Roman"/>
                <a:cs typeface="Times New Roman"/>
              </a:rPr>
              <a:t>m</a:t>
            </a:r>
            <a:r>
              <a:rPr dirty="0" smtClean="0" sz="600" spc="5" b="1">
                <a:solidFill>
                  <a:srgbClr val="00283D"/>
                </a:solidFill>
                <a:latin typeface="Times New Roman"/>
                <a:cs typeface="Times New Roman"/>
              </a:rPr>
              <a:t>s</a:t>
            </a:r>
            <a:r>
              <a:rPr dirty="0" smtClean="0" sz="600" spc="0" b="1">
                <a:solidFill>
                  <a:srgbClr val="00283D"/>
                </a:solidFill>
                <a:latin typeface="Times New Roman"/>
                <a:cs typeface="Times New Roman"/>
              </a:rPr>
              <a:t>,</a:t>
            </a:r>
            <a:r>
              <a:rPr dirty="0" smtClean="0" sz="600" spc="28" b="1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0" b="1">
                <a:solidFill>
                  <a:srgbClr val="00283D"/>
                </a:solidFill>
                <a:latin typeface="Times New Roman"/>
                <a:cs typeface="Times New Roman"/>
              </a:rPr>
              <a:t>p</a:t>
            </a:r>
            <a:r>
              <a:rPr dirty="0" smtClean="0" sz="600" spc="-4" b="1">
                <a:solidFill>
                  <a:srgbClr val="00283D"/>
                </a:solidFill>
                <a:latin typeface="Times New Roman"/>
                <a:cs typeface="Times New Roman"/>
              </a:rPr>
              <a:t>o</a:t>
            </a:r>
            <a:r>
              <a:rPr dirty="0" smtClean="0" sz="600" spc="-4" b="1">
                <a:solidFill>
                  <a:srgbClr val="00283D"/>
                </a:solidFill>
                <a:latin typeface="Times New Roman"/>
                <a:cs typeface="Times New Roman"/>
              </a:rPr>
              <a:t>o</a:t>
            </a:r>
            <a:r>
              <a:rPr dirty="0" smtClean="0" sz="600" spc="0" b="1">
                <a:solidFill>
                  <a:srgbClr val="00283D"/>
                </a:solidFill>
                <a:latin typeface="Times New Roman"/>
                <a:cs typeface="Times New Roman"/>
              </a:rPr>
              <a:t>r</a:t>
            </a:r>
            <a:r>
              <a:rPr dirty="0" smtClean="0" sz="600" spc="4" b="1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0" b="1">
                <a:solidFill>
                  <a:srgbClr val="00283D"/>
                </a:solidFill>
                <a:latin typeface="Times New Roman"/>
                <a:cs typeface="Times New Roman"/>
              </a:rPr>
              <a:t>d</a:t>
            </a:r>
            <a:r>
              <a:rPr dirty="0" smtClean="0" sz="600" spc="-4" b="1">
                <a:solidFill>
                  <a:srgbClr val="00283D"/>
                </a:solidFill>
                <a:latin typeface="Times New Roman"/>
                <a:cs typeface="Times New Roman"/>
              </a:rPr>
              <a:t>r</a:t>
            </a:r>
            <a:r>
              <a:rPr dirty="0" smtClean="0" sz="600" spc="0" b="1">
                <a:solidFill>
                  <a:srgbClr val="00283D"/>
                </a:solidFill>
                <a:latin typeface="Times New Roman"/>
                <a:cs typeface="Times New Roman"/>
              </a:rPr>
              <a:t>a</a:t>
            </a:r>
            <a:r>
              <a:rPr dirty="0" smtClean="0" sz="600" spc="-4" b="1">
                <a:solidFill>
                  <a:srgbClr val="00283D"/>
                </a:solidFill>
                <a:latin typeface="Times New Roman"/>
                <a:cs typeface="Times New Roman"/>
              </a:rPr>
              <a:t>i</a:t>
            </a:r>
            <a:r>
              <a:rPr dirty="0" smtClean="0" sz="600" spc="0" b="1">
                <a:solidFill>
                  <a:srgbClr val="00283D"/>
                </a:solidFill>
                <a:latin typeface="Times New Roman"/>
                <a:cs typeface="Times New Roman"/>
              </a:rPr>
              <a:t>na</a:t>
            </a:r>
            <a:r>
              <a:rPr dirty="0" smtClean="0" sz="600" spc="4" b="1">
                <a:solidFill>
                  <a:srgbClr val="00283D"/>
                </a:solidFill>
                <a:latin typeface="Times New Roman"/>
                <a:cs typeface="Times New Roman"/>
              </a:rPr>
              <a:t>g</a:t>
            </a:r>
            <a:r>
              <a:rPr dirty="0" smtClean="0" sz="600" spc="0" b="1">
                <a:solidFill>
                  <a:srgbClr val="00283D"/>
                </a:solidFill>
                <a:latin typeface="Times New Roman"/>
                <a:cs typeface="Times New Roman"/>
              </a:rPr>
              <a:t>e</a:t>
            </a:r>
            <a:r>
              <a:rPr dirty="0" smtClean="0" sz="600" spc="14" b="1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0" b="1">
                <a:solidFill>
                  <a:srgbClr val="00283D"/>
                </a:solidFill>
                <a:latin typeface="Times New Roman"/>
                <a:cs typeface="Times New Roman"/>
              </a:rPr>
              <a:t>a</a:t>
            </a:r>
            <a:r>
              <a:rPr dirty="0" smtClean="0" sz="600" spc="0" b="1">
                <a:solidFill>
                  <a:srgbClr val="00283D"/>
                </a:solidFill>
                <a:latin typeface="Times New Roman"/>
                <a:cs typeface="Times New Roman"/>
              </a:rPr>
              <a:t>nd</a:t>
            </a:r>
            <a:r>
              <a:rPr dirty="0" smtClean="0" sz="600" spc="0" b="1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5" b="1">
                <a:solidFill>
                  <a:srgbClr val="00283D"/>
                </a:solidFill>
                <a:latin typeface="Times New Roman"/>
                <a:cs typeface="Times New Roman"/>
              </a:rPr>
              <a:t>s</a:t>
            </a:r>
            <a:r>
              <a:rPr dirty="0" smtClean="0" sz="600" spc="0" b="1">
                <a:solidFill>
                  <a:srgbClr val="00283D"/>
                </a:solidFill>
                <a:latin typeface="Times New Roman"/>
                <a:cs typeface="Times New Roman"/>
              </a:rPr>
              <a:t>teep</a:t>
            </a:r>
            <a:r>
              <a:rPr dirty="0" smtClean="0" sz="600" spc="-16" b="1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0" b="1">
                <a:solidFill>
                  <a:srgbClr val="00283D"/>
                </a:solidFill>
                <a:latin typeface="Times New Roman"/>
                <a:cs typeface="Times New Roman"/>
              </a:rPr>
              <a:t>ter</a:t>
            </a:r>
            <a:r>
              <a:rPr dirty="0" smtClean="0" sz="600" spc="-4" b="1">
                <a:solidFill>
                  <a:srgbClr val="00283D"/>
                </a:solidFill>
                <a:latin typeface="Times New Roman"/>
                <a:cs typeface="Times New Roman"/>
              </a:rPr>
              <a:t>r</a:t>
            </a:r>
            <a:r>
              <a:rPr dirty="0" smtClean="0" sz="600" spc="0" b="1">
                <a:solidFill>
                  <a:srgbClr val="00283D"/>
                </a:solidFill>
                <a:latin typeface="Times New Roman"/>
                <a:cs typeface="Times New Roman"/>
              </a:rPr>
              <a:t>a</a:t>
            </a:r>
            <a:r>
              <a:rPr dirty="0" smtClean="0" sz="600" spc="-4" b="1">
                <a:solidFill>
                  <a:srgbClr val="00283D"/>
                </a:solidFill>
                <a:latin typeface="Times New Roman"/>
                <a:cs typeface="Times New Roman"/>
              </a:rPr>
              <a:t>i</a:t>
            </a:r>
            <a:r>
              <a:rPr dirty="0" smtClean="0" sz="600" spc="0" b="1">
                <a:solidFill>
                  <a:srgbClr val="00283D"/>
                </a:solidFill>
                <a:latin typeface="Times New Roman"/>
                <a:cs typeface="Times New Roman"/>
              </a:rPr>
              <a:t>n</a:t>
            </a:r>
            <a:r>
              <a:rPr dirty="0" smtClean="0" sz="600" spc="40" b="1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0" b="1">
                <a:solidFill>
                  <a:srgbClr val="00283D"/>
                </a:solidFill>
                <a:latin typeface="Times New Roman"/>
                <a:cs typeface="Times New Roman"/>
              </a:rPr>
              <a:t>a</a:t>
            </a:r>
            <a:r>
              <a:rPr dirty="0" smtClean="0" sz="600" spc="-4" b="1">
                <a:solidFill>
                  <a:srgbClr val="00283D"/>
                </a:solidFill>
                <a:latin typeface="Times New Roman"/>
                <a:cs typeface="Times New Roman"/>
              </a:rPr>
              <a:t>r</a:t>
            </a:r>
            <a:r>
              <a:rPr dirty="0" smtClean="0" sz="600" spc="0" b="1">
                <a:solidFill>
                  <a:srgbClr val="00283D"/>
                </a:solidFill>
                <a:latin typeface="Times New Roman"/>
                <a:cs typeface="Times New Roman"/>
              </a:rPr>
              <a:t>ea</a:t>
            </a:r>
            <a:r>
              <a:rPr dirty="0" smtClean="0" sz="600" spc="4" b="1">
                <a:solidFill>
                  <a:srgbClr val="00283D"/>
                </a:solidFill>
                <a:latin typeface="Times New Roman"/>
                <a:cs typeface="Times New Roman"/>
              </a:rPr>
              <a:t>s</a:t>
            </a:r>
            <a:r>
              <a:rPr dirty="0" smtClean="0" sz="600" spc="0" b="1">
                <a:solidFill>
                  <a:srgbClr val="00283D"/>
                </a:solidFill>
                <a:latin typeface="Times New Roman"/>
                <a:cs typeface="Times New Roman"/>
              </a:rPr>
              <a:t>,</a:t>
            </a:r>
            <a:r>
              <a:rPr dirty="0" smtClean="0" sz="600" spc="14" b="1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-4" b="1">
                <a:solidFill>
                  <a:srgbClr val="00283D"/>
                </a:solidFill>
                <a:latin typeface="Times New Roman"/>
                <a:cs typeface="Times New Roman"/>
              </a:rPr>
              <a:t>r</a:t>
            </a:r>
            <a:r>
              <a:rPr dirty="0" smtClean="0" sz="600" spc="-4" b="1">
                <a:solidFill>
                  <a:srgbClr val="00283D"/>
                </a:solidFill>
                <a:latin typeface="Times New Roman"/>
                <a:cs typeface="Times New Roman"/>
              </a:rPr>
              <a:t>o</a:t>
            </a:r>
            <a:r>
              <a:rPr dirty="0" smtClean="0" sz="600" spc="0" b="1">
                <a:solidFill>
                  <a:srgbClr val="00283D"/>
                </a:solidFill>
                <a:latin typeface="Times New Roman"/>
                <a:cs typeface="Times New Roman"/>
              </a:rPr>
              <a:t>ck</a:t>
            </a:r>
            <a:r>
              <a:rPr dirty="0" smtClean="0" sz="600" spc="19" b="1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5" b="1">
                <a:solidFill>
                  <a:srgbClr val="00283D"/>
                </a:solidFill>
                <a:latin typeface="Times New Roman"/>
                <a:cs typeface="Times New Roman"/>
              </a:rPr>
              <a:t>s</a:t>
            </a:r>
            <a:r>
              <a:rPr dirty="0" smtClean="0" sz="600" spc="-5" b="1">
                <a:solidFill>
                  <a:srgbClr val="00283D"/>
                </a:solidFill>
                <a:latin typeface="Times New Roman"/>
                <a:cs typeface="Times New Roman"/>
              </a:rPr>
              <a:t>l</a:t>
            </a:r>
            <a:r>
              <a:rPr dirty="0" smtClean="0" sz="600" spc="-5" b="1">
                <a:solidFill>
                  <a:srgbClr val="00283D"/>
                </a:solidFill>
                <a:latin typeface="Times New Roman"/>
                <a:cs typeface="Times New Roman"/>
              </a:rPr>
              <a:t>i</a:t>
            </a:r>
            <a:r>
              <a:rPr dirty="0" smtClean="0" sz="600" spc="0" b="1">
                <a:solidFill>
                  <a:srgbClr val="00283D"/>
                </a:solidFill>
                <a:latin typeface="Times New Roman"/>
                <a:cs typeface="Times New Roman"/>
              </a:rPr>
              <a:t>d</a:t>
            </a:r>
            <a:r>
              <a:rPr dirty="0" smtClean="0" sz="600" spc="0" b="1">
                <a:solidFill>
                  <a:srgbClr val="00283D"/>
                </a:solidFill>
                <a:latin typeface="Times New Roman"/>
                <a:cs typeface="Times New Roman"/>
              </a:rPr>
              <a:t>e</a:t>
            </a:r>
            <a:r>
              <a:rPr dirty="0" smtClean="0" sz="600" spc="5" b="1">
                <a:solidFill>
                  <a:srgbClr val="00283D"/>
                </a:solidFill>
                <a:latin typeface="Times New Roman"/>
                <a:cs typeface="Times New Roman"/>
              </a:rPr>
              <a:t>s</a:t>
            </a:r>
            <a:r>
              <a:rPr dirty="0" smtClean="0" sz="600" spc="0" b="1">
                <a:solidFill>
                  <a:srgbClr val="00283D"/>
                </a:solidFill>
                <a:latin typeface="Times New Roman"/>
                <a:cs typeface="Times New Roman"/>
              </a:rPr>
              <a:t>,</a:t>
            </a:r>
            <a:r>
              <a:rPr dirty="0" smtClean="0" sz="600" spc="-2" b="1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0" b="1">
                <a:solidFill>
                  <a:srgbClr val="00283D"/>
                </a:solidFill>
                <a:latin typeface="Times New Roman"/>
                <a:cs typeface="Times New Roman"/>
              </a:rPr>
              <a:t>b</a:t>
            </a:r>
            <a:r>
              <a:rPr dirty="0" smtClean="0" sz="600" spc="0" b="1">
                <a:solidFill>
                  <a:srgbClr val="00283D"/>
                </a:solidFill>
                <a:latin typeface="Times New Roman"/>
                <a:cs typeface="Times New Roman"/>
              </a:rPr>
              <a:t>u</a:t>
            </a:r>
            <a:r>
              <a:rPr dirty="0" smtClean="0" sz="600" spc="-4" b="1">
                <a:solidFill>
                  <a:srgbClr val="00283D"/>
                </a:solidFill>
                <a:latin typeface="Times New Roman"/>
                <a:cs typeface="Times New Roman"/>
              </a:rPr>
              <a:t>r</a:t>
            </a:r>
            <a:r>
              <a:rPr dirty="0" smtClean="0" sz="600" spc="0" b="1">
                <a:solidFill>
                  <a:srgbClr val="00283D"/>
                </a:solidFill>
                <a:latin typeface="Times New Roman"/>
                <a:cs typeface="Times New Roman"/>
              </a:rPr>
              <a:t>n</a:t>
            </a:r>
            <a:r>
              <a:rPr dirty="0" smtClean="0" sz="600" spc="-29" b="1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4" b="1">
                <a:solidFill>
                  <a:srgbClr val="00283D"/>
                </a:solidFill>
                <a:latin typeface="Times New Roman"/>
                <a:cs typeface="Times New Roman"/>
              </a:rPr>
              <a:t>s</a:t>
            </a:r>
            <a:r>
              <a:rPr dirty="0" smtClean="0" sz="600" spc="0" b="1">
                <a:solidFill>
                  <a:srgbClr val="00283D"/>
                </a:solidFill>
                <a:latin typeface="Times New Roman"/>
                <a:cs typeface="Times New Roman"/>
              </a:rPr>
              <a:t>car</a:t>
            </a:r>
            <a:r>
              <a:rPr dirty="0" smtClean="0" sz="600" spc="0" b="1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-4" b="1">
                <a:solidFill>
                  <a:srgbClr val="00283D"/>
                </a:solidFill>
                <a:latin typeface="Times New Roman"/>
                <a:cs typeface="Times New Roman"/>
              </a:rPr>
              <a:t>r</a:t>
            </a:r>
            <a:r>
              <a:rPr dirty="0" smtClean="0" sz="600" spc="0" b="1">
                <a:solidFill>
                  <a:srgbClr val="00283D"/>
                </a:solidFill>
                <a:latin typeface="Times New Roman"/>
                <a:cs typeface="Times New Roman"/>
              </a:rPr>
              <a:t>un</a:t>
            </a:r>
            <a:r>
              <a:rPr dirty="0" smtClean="0" sz="600" spc="-4" b="1">
                <a:solidFill>
                  <a:srgbClr val="00283D"/>
                </a:solidFill>
                <a:latin typeface="Times New Roman"/>
                <a:cs typeface="Times New Roman"/>
              </a:rPr>
              <a:t>o</a:t>
            </a:r>
            <a:r>
              <a:rPr dirty="0" smtClean="0" sz="600" spc="0" b="1">
                <a:solidFill>
                  <a:srgbClr val="00283D"/>
                </a:solidFill>
                <a:latin typeface="Times New Roman"/>
                <a:cs typeface="Times New Roman"/>
              </a:rPr>
              <a:t>ff</a:t>
            </a:r>
            <a:r>
              <a:rPr dirty="0" smtClean="0" sz="600" spc="0" b="1">
                <a:solidFill>
                  <a:srgbClr val="00283D"/>
                </a:solidFill>
                <a:latin typeface="Times New Roman"/>
                <a:cs typeface="Times New Roman"/>
              </a:rPr>
              <a:t>)</a:t>
            </a:r>
            <a:endParaRPr sz="60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032635" y="2647823"/>
            <a:ext cx="961389" cy="609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950"/>
              </a:lnSpc>
              <a:spcBef>
                <a:spcPts val="43"/>
              </a:spcBef>
            </a:pPr>
            <a:endParaRPr sz="950"/>
          </a:p>
          <a:p>
            <a:pPr marL="183514">
              <a:lnSpc>
                <a:spcPct val="95825"/>
              </a:lnSpc>
              <a:spcBef>
                <a:spcPts val="1000"/>
              </a:spcBef>
            </a:pP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T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h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r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e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a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t</a:t>
            </a:r>
            <a:r>
              <a:rPr dirty="0" smtClean="0" sz="700" spc="159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-4">
                <a:solidFill>
                  <a:srgbClr val="00283D"/>
                </a:solidFill>
                <a:latin typeface="Times New Roman"/>
                <a:cs typeface="Times New Roman"/>
              </a:rPr>
              <a:t>W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a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ini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ng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994025" y="2647823"/>
            <a:ext cx="961389" cy="609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550"/>
              </a:lnSpc>
              <a:spcBef>
                <a:spcPts val="23"/>
              </a:spcBef>
            </a:pPr>
            <a:endParaRPr sz="550"/>
          </a:p>
          <a:p>
            <a:pPr marL="273685" marR="157245" indent="-100584">
              <a:lnSpc>
                <a:spcPct val="100041"/>
              </a:lnSpc>
              <a:spcBef>
                <a:spcPts val="1000"/>
              </a:spcBef>
            </a:pPr>
            <a:r>
              <a:rPr dirty="0" smtClean="0" sz="700">
                <a:solidFill>
                  <a:srgbClr val="00283D"/>
                </a:solidFill>
                <a:latin typeface="Times New Roman"/>
                <a:cs typeface="Times New Roman"/>
              </a:rPr>
              <a:t>lo</a:t>
            </a:r>
            <a:r>
              <a:rPr dirty="0" smtClean="0" sz="700" spc="-4">
                <a:solidFill>
                  <a:srgbClr val="00283D"/>
                </a:solidFill>
                <a:latin typeface="Times New Roman"/>
                <a:cs typeface="Times New Roman"/>
              </a:rPr>
              <a:t>c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a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li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z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e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d</a:t>
            </a:r>
            <a:r>
              <a:rPr dirty="0" smtClean="0" sz="700" spc="29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r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unoff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-4">
                <a:solidFill>
                  <a:srgbClr val="00283D"/>
                </a:solidFill>
                <a:latin typeface="Times New Roman"/>
                <a:cs typeface="Times New Roman"/>
              </a:rPr>
              <a:t>c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ontinui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ng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955415" y="2647823"/>
            <a:ext cx="961389" cy="609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4" name="object 34"/>
          <p:cNvSpPr txBox="1"/>
          <p:nvPr/>
        </p:nvSpPr>
        <p:spPr>
          <a:xfrm>
            <a:off x="4916805" y="2647823"/>
            <a:ext cx="961390" cy="609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3" name="object 33"/>
          <p:cNvSpPr txBox="1"/>
          <p:nvPr/>
        </p:nvSpPr>
        <p:spPr>
          <a:xfrm>
            <a:off x="5878195" y="2647823"/>
            <a:ext cx="961389" cy="609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2" name="object 32"/>
          <p:cNvSpPr txBox="1"/>
          <p:nvPr/>
        </p:nvSpPr>
        <p:spPr>
          <a:xfrm>
            <a:off x="6839584" y="2647823"/>
            <a:ext cx="961390" cy="609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31" name="object 31"/>
          <p:cNvSpPr txBox="1"/>
          <p:nvPr/>
        </p:nvSpPr>
        <p:spPr>
          <a:xfrm>
            <a:off x="7800975" y="2647823"/>
            <a:ext cx="961263" cy="609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100"/>
              </a:lnSpc>
              <a:spcBef>
                <a:spcPts val="53"/>
              </a:spcBef>
            </a:pPr>
            <a:endParaRPr sz="1100"/>
          </a:p>
          <a:p>
            <a:pPr marL="152526" marR="129176" indent="-3048">
              <a:lnSpc>
                <a:spcPts val="804"/>
              </a:lnSpc>
            </a:pPr>
            <a:r>
              <a:rPr dirty="0" smtClean="0" sz="700" spc="5">
                <a:solidFill>
                  <a:srgbClr val="00283D"/>
                </a:solidFill>
                <a:latin typeface="Times New Roman"/>
                <a:cs typeface="Times New Roman"/>
              </a:rPr>
              <a:t>p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ossi</a:t>
            </a:r>
            <a:r>
              <a:rPr dirty="0" smtClean="0" sz="700" spc="5">
                <a:solidFill>
                  <a:srgbClr val="00283D"/>
                </a:solidFill>
                <a:latin typeface="Times New Roman"/>
                <a:cs typeface="Times New Roman"/>
              </a:rPr>
              <a:t>b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le</a:t>
            </a:r>
            <a:r>
              <a:rPr dirty="0" smtClean="0" sz="700" spc="6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if</a:t>
            </a:r>
            <a:r>
              <a:rPr dirty="0" smtClean="0" sz="700" spc="-16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sto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r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m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endParaRPr sz="700">
              <a:latin typeface="Times New Roman"/>
              <a:cs typeface="Times New Roman"/>
            </a:endParaRPr>
          </a:p>
          <a:p>
            <a:pPr marL="152526" marR="129176">
              <a:lnSpc>
                <a:spcPts val="804"/>
              </a:lnSpc>
              <a:spcBef>
                <a:spcPts val="874"/>
              </a:spcBef>
            </a:pP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not</a:t>
            </a:r>
            <a:r>
              <a:rPr dirty="0" smtClean="0" sz="700" spc="112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lo</a:t>
            </a:r>
            <a:r>
              <a:rPr dirty="0" smtClean="0" sz="700" spc="-4">
                <a:solidFill>
                  <a:srgbClr val="00283D"/>
                </a:solidFill>
                <a:latin typeface="Times New Roman"/>
                <a:cs typeface="Times New Roman"/>
              </a:rPr>
              <a:t>o</a:t>
            </a:r>
            <a:r>
              <a:rPr dirty="0" smtClean="0" sz="700" spc="-4">
                <a:solidFill>
                  <a:srgbClr val="00283D"/>
                </a:solidFill>
                <a:latin typeface="Times New Roman"/>
                <a:cs typeface="Times New Roman"/>
              </a:rPr>
              <a:t>k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ing</a:t>
            </a:r>
            <a:r>
              <a:rPr dirty="0" smtClean="0" sz="700" spc="127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li</a:t>
            </a:r>
            <a:r>
              <a:rPr dirty="0" smtClean="0" sz="700" spc="-4">
                <a:solidFill>
                  <a:srgbClr val="00283D"/>
                </a:solidFill>
                <a:latin typeface="Times New Roman"/>
                <a:cs typeface="Times New Roman"/>
              </a:rPr>
              <a:t>k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e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ly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81711" y="3257423"/>
            <a:ext cx="1650923" cy="3809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700"/>
              </a:lnSpc>
              <a:spcBef>
                <a:spcPts val="41"/>
              </a:spcBef>
            </a:pPr>
            <a:endParaRPr sz="700"/>
          </a:p>
          <a:p>
            <a:pPr marL="91643">
              <a:lnSpc>
                <a:spcPct val="95825"/>
              </a:lnSpc>
            </a:pPr>
            <a:r>
              <a:rPr dirty="0" smtClean="0" sz="1000" spc="4" b="1">
                <a:solidFill>
                  <a:srgbClr val="00283D"/>
                </a:solidFill>
                <a:latin typeface="Times New Roman"/>
                <a:cs typeface="Times New Roman"/>
              </a:rPr>
              <a:t>U</a:t>
            </a:r>
            <a:r>
              <a:rPr dirty="0" smtClean="0" sz="1000" spc="-4" b="1">
                <a:solidFill>
                  <a:srgbClr val="00283D"/>
                </a:solidFill>
                <a:latin typeface="Times New Roman"/>
                <a:cs typeface="Times New Roman"/>
              </a:rPr>
              <a:t>n</a:t>
            </a:r>
            <a:r>
              <a:rPr dirty="0" smtClean="0" sz="1000" spc="-4" b="1">
                <a:solidFill>
                  <a:srgbClr val="00283D"/>
                </a:solidFill>
                <a:latin typeface="Times New Roman"/>
                <a:cs typeface="Times New Roman"/>
              </a:rPr>
              <a:t>u</a:t>
            </a:r>
            <a:r>
              <a:rPr dirty="0" smtClean="0" sz="1000" spc="4" b="1">
                <a:solidFill>
                  <a:srgbClr val="00283D"/>
                </a:solidFill>
                <a:latin typeface="Times New Roman"/>
                <a:cs typeface="Times New Roman"/>
              </a:rPr>
              <a:t>s</a:t>
            </a:r>
            <a:r>
              <a:rPr dirty="0" smtClean="0" sz="1000" spc="-4" b="1">
                <a:solidFill>
                  <a:srgbClr val="00283D"/>
                </a:solidFill>
                <a:latin typeface="Times New Roman"/>
                <a:cs typeface="Times New Roman"/>
              </a:rPr>
              <a:t>u</a:t>
            </a:r>
            <a:r>
              <a:rPr dirty="0" smtClean="0" sz="1000" spc="4" b="1">
                <a:solidFill>
                  <a:srgbClr val="00283D"/>
                </a:solidFill>
                <a:latin typeface="Times New Roman"/>
                <a:cs typeface="Times New Roman"/>
              </a:rPr>
              <a:t>a</a:t>
            </a:r>
            <a:r>
              <a:rPr dirty="0" smtClean="0" sz="1000" spc="0" b="1">
                <a:solidFill>
                  <a:srgbClr val="00283D"/>
                </a:solidFill>
                <a:latin typeface="Times New Roman"/>
                <a:cs typeface="Times New Roman"/>
              </a:rPr>
              <a:t>l</a:t>
            </a:r>
            <a:r>
              <a:rPr dirty="0" smtClean="0" sz="1000" spc="25" b="1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1000" spc="-4" b="1">
                <a:solidFill>
                  <a:srgbClr val="00283D"/>
                </a:solidFill>
                <a:latin typeface="Times New Roman"/>
                <a:cs typeface="Times New Roman"/>
              </a:rPr>
              <a:t>C</a:t>
            </a:r>
            <a:r>
              <a:rPr dirty="0" smtClean="0" sz="1000" spc="0" b="1">
                <a:solidFill>
                  <a:srgbClr val="00283D"/>
                </a:solidFill>
                <a:latin typeface="Times New Roman"/>
                <a:cs typeface="Times New Roman"/>
              </a:rPr>
              <a:t>old</a:t>
            </a:r>
            <a:r>
              <a:rPr dirty="0" smtClean="0" sz="1000" spc="-13" b="1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1000" spc="0" b="1">
                <a:solidFill>
                  <a:srgbClr val="00283D"/>
                </a:solidFill>
                <a:latin typeface="Times New Roman"/>
                <a:cs typeface="Times New Roman"/>
              </a:rPr>
              <a:t>or</a:t>
            </a:r>
            <a:r>
              <a:rPr dirty="0" smtClean="0" sz="1000" spc="-18" b="1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1000" spc="4" b="1">
                <a:solidFill>
                  <a:srgbClr val="00283D"/>
                </a:solidFill>
                <a:latin typeface="Times New Roman"/>
                <a:cs typeface="Times New Roman"/>
              </a:rPr>
              <a:t>H</a:t>
            </a:r>
            <a:r>
              <a:rPr dirty="0" smtClean="0" sz="1000" spc="0" b="1">
                <a:solidFill>
                  <a:srgbClr val="00283D"/>
                </a:solidFill>
                <a:latin typeface="Times New Roman"/>
                <a:cs typeface="Times New Roman"/>
              </a:rPr>
              <a:t>e</a:t>
            </a:r>
            <a:r>
              <a:rPr dirty="0" smtClean="0" sz="1000" spc="4" b="1">
                <a:solidFill>
                  <a:srgbClr val="00283D"/>
                </a:solidFill>
                <a:latin typeface="Times New Roman"/>
                <a:cs typeface="Times New Roman"/>
              </a:rPr>
              <a:t>a</a:t>
            </a:r>
            <a:r>
              <a:rPr dirty="0" smtClean="0" sz="1000" spc="0" b="1">
                <a:solidFill>
                  <a:srgbClr val="00283D"/>
                </a:solidFill>
                <a:latin typeface="Times New Roman"/>
                <a:cs typeface="Times New Roman"/>
              </a:rPr>
              <a:t>t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032635" y="3257423"/>
            <a:ext cx="6729603" cy="3809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  <a:spcBef>
                <a:spcPts val="93"/>
              </a:spcBef>
            </a:pPr>
            <a:endParaRPr sz="1000"/>
          </a:p>
          <a:p>
            <a:pPr marL="2171445">
              <a:lnSpc>
                <a:spcPct val="95825"/>
              </a:lnSpc>
            </a:pP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g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e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ne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r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a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ll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y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10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r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unning</a:t>
            </a:r>
            <a:r>
              <a:rPr dirty="0" smtClean="0" sz="700" spc="148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-4">
                <a:solidFill>
                  <a:srgbClr val="00283D"/>
                </a:solidFill>
                <a:latin typeface="Times New Roman"/>
                <a:cs typeface="Times New Roman"/>
              </a:rPr>
              <a:t>c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oo</a:t>
            </a:r>
            <a:r>
              <a:rPr dirty="0" smtClean="0" sz="700" spc="-4">
                <a:solidFill>
                  <a:srgbClr val="00283D"/>
                </a:solidFill>
                <a:latin typeface="Times New Roman"/>
                <a:cs typeface="Times New Roman"/>
              </a:rPr>
              <a:t>l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e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r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18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th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a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n</a:t>
            </a:r>
            <a:r>
              <a:rPr dirty="0" smtClean="0" sz="700" spc="164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no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r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m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a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l</a:t>
            </a:r>
            <a:r>
              <a:rPr dirty="0" smtClean="0" sz="700" spc="172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b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ut</a:t>
            </a:r>
            <a:r>
              <a:rPr dirty="0" smtClean="0" sz="700" spc="98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nothing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37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out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r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a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g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e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ous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81711" y="3638423"/>
            <a:ext cx="1650923" cy="38097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700"/>
              </a:lnSpc>
              <a:spcBef>
                <a:spcPts val="41"/>
              </a:spcBef>
            </a:pPr>
            <a:endParaRPr sz="700"/>
          </a:p>
          <a:p>
            <a:pPr marL="91643">
              <a:lnSpc>
                <a:spcPct val="95825"/>
              </a:lnSpc>
            </a:pPr>
            <a:r>
              <a:rPr dirty="0" smtClean="0" sz="1000" spc="-4" b="1">
                <a:solidFill>
                  <a:srgbClr val="00283D"/>
                </a:solidFill>
                <a:latin typeface="Times New Roman"/>
                <a:cs typeface="Times New Roman"/>
              </a:rPr>
              <a:t>F</a:t>
            </a:r>
            <a:r>
              <a:rPr dirty="0" smtClean="0" sz="1000" spc="0" b="1">
                <a:solidFill>
                  <a:srgbClr val="00283D"/>
                </a:solidFill>
                <a:latin typeface="Times New Roman"/>
                <a:cs typeface="Times New Roman"/>
              </a:rPr>
              <a:t>i</a:t>
            </a:r>
            <a:r>
              <a:rPr dirty="0" smtClean="0" sz="1000" spc="-4" b="1">
                <a:solidFill>
                  <a:srgbClr val="00283D"/>
                </a:solidFill>
                <a:latin typeface="Times New Roman"/>
                <a:cs typeface="Times New Roman"/>
              </a:rPr>
              <a:t>r</a:t>
            </a:r>
            <a:r>
              <a:rPr dirty="0" smtClean="0" sz="1000" spc="0" b="1">
                <a:solidFill>
                  <a:srgbClr val="00283D"/>
                </a:solidFill>
                <a:latin typeface="Times New Roman"/>
                <a:cs typeface="Times New Roman"/>
              </a:rPr>
              <a:t>e</a:t>
            </a:r>
            <a:r>
              <a:rPr dirty="0" smtClean="0" sz="1000" spc="-52" b="1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1000" spc="4" b="1">
                <a:solidFill>
                  <a:srgbClr val="00283D"/>
                </a:solidFill>
                <a:latin typeface="Times New Roman"/>
                <a:cs typeface="Times New Roman"/>
              </a:rPr>
              <a:t>W</a:t>
            </a:r>
            <a:r>
              <a:rPr dirty="0" smtClean="0" sz="1000" spc="0" b="1">
                <a:solidFill>
                  <a:srgbClr val="00283D"/>
                </a:solidFill>
                <a:latin typeface="Times New Roman"/>
                <a:cs typeface="Times New Roman"/>
              </a:rPr>
              <a:t>e</a:t>
            </a:r>
            <a:r>
              <a:rPr dirty="0" smtClean="0" sz="1000" spc="4" b="1">
                <a:solidFill>
                  <a:srgbClr val="00283D"/>
                </a:solidFill>
                <a:latin typeface="Times New Roman"/>
                <a:cs typeface="Times New Roman"/>
              </a:rPr>
              <a:t>a</a:t>
            </a:r>
            <a:r>
              <a:rPr dirty="0" smtClean="0" sz="1000" spc="0" b="1">
                <a:solidFill>
                  <a:srgbClr val="00283D"/>
                </a:solidFill>
                <a:latin typeface="Times New Roman"/>
                <a:cs typeface="Times New Roman"/>
              </a:rPr>
              <a:t>t</a:t>
            </a:r>
            <a:r>
              <a:rPr dirty="0" smtClean="0" sz="1000" spc="-4" b="1">
                <a:solidFill>
                  <a:srgbClr val="00283D"/>
                </a:solidFill>
                <a:latin typeface="Times New Roman"/>
                <a:cs typeface="Times New Roman"/>
              </a:rPr>
              <a:t>h</a:t>
            </a:r>
            <a:r>
              <a:rPr dirty="0" smtClean="0" sz="1000" spc="0" b="1">
                <a:solidFill>
                  <a:srgbClr val="00283D"/>
                </a:solidFill>
                <a:latin typeface="Times New Roman"/>
                <a:cs typeface="Times New Roman"/>
              </a:rPr>
              <a:t>er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032635" y="3638423"/>
            <a:ext cx="6729603" cy="38097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  <a:spcBef>
                <a:spcPts val="93"/>
              </a:spcBef>
            </a:pPr>
            <a:endParaRPr sz="1000"/>
          </a:p>
          <a:p>
            <a:pPr marL="2341192" marR="2343506" algn="ctr">
              <a:lnSpc>
                <a:spcPct val="95825"/>
              </a:lnSpc>
            </a:pP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the</a:t>
            </a:r>
            <a:r>
              <a:rPr dirty="0" smtClean="0" sz="700" spc="129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5">
                <a:solidFill>
                  <a:srgbClr val="00283D"/>
                </a:solidFill>
                <a:latin typeface="Times New Roman"/>
                <a:cs typeface="Times New Roman"/>
              </a:rPr>
              <a:t>g</a:t>
            </a:r>
            <a:r>
              <a:rPr dirty="0" smtClean="0" sz="700" spc="5">
                <a:solidFill>
                  <a:srgbClr val="00283D"/>
                </a:solidFill>
                <a:latin typeface="Times New Roman"/>
                <a:cs typeface="Times New Roman"/>
              </a:rPr>
              <a:t>r</a:t>
            </a:r>
            <a:r>
              <a:rPr dirty="0" smtClean="0" sz="700" spc="5">
                <a:solidFill>
                  <a:srgbClr val="00283D"/>
                </a:solidFill>
                <a:latin typeface="Times New Roman"/>
                <a:cs typeface="Times New Roman"/>
              </a:rPr>
              <a:t>a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ss</a:t>
            </a:r>
            <a:r>
              <a:rPr dirty="0" smtClean="0" sz="700" spc="-46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is</a:t>
            </a:r>
            <a:r>
              <a:rPr dirty="0" smtClean="0" sz="700" spc="75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g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r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ee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n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3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a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nd</a:t>
            </a:r>
            <a:r>
              <a:rPr dirty="0" smtClean="0" sz="700" spc="133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the</a:t>
            </a:r>
            <a:r>
              <a:rPr dirty="0" smtClean="0" sz="700" spc="129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g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r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ound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24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w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ill</a:t>
            </a:r>
            <a:r>
              <a:rPr dirty="0" smtClean="0" sz="700" spc="-45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b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e</a:t>
            </a:r>
            <a:r>
              <a:rPr dirty="0" smtClean="0" sz="700" spc="99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w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e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t</a:t>
            </a:r>
            <a:r>
              <a:rPr dirty="0" smtClean="0" sz="700" spc="98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a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g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a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in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81711" y="4019397"/>
            <a:ext cx="1650923" cy="34698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700"/>
              </a:lnSpc>
              <a:spcBef>
                <a:spcPts val="44"/>
              </a:spcBef>
            </a:pPr>
            <a:endParaRPr sz="700"/>
          </a:p>
          <a:p>
            <a:pPr marL="91643">
              <a:lnSpc>
                <a:spcPct val="95825"/>
              </a:lnSpc>
            </a:pPr>
            <a:r>
              <a:rPr dirty="0" smtClean="0" sz="1000" spc="-4" b="1">
                <a:solidFill>
                  <a:srgbClr val="00283D"/>
                </a:solidFill>
                <a:latin typeface="Times New Roman"/>
                <a:cs typeface="Times New Roman"/>
              </a:rPr>
              <a:t>T</a:t>
            </a:r>
            <a:r>
              <a:rPr dirty="0" smtClean="0" sz="1000" spc="-4" b="1">
                <a:solidFill>
                  <a:srgbClr val="00283D"/>
                </a:solidFill>
                <a:latin typeface="Times New Roman"/>
                <a:cs typeface="Times New Roman"/>
              </a:rPr>
              <a:t>h</a:t>
            </a:r>
            <a:r>
              <a:rPr dirty="0" smtClean="0" sz="1000" spc="-4" b="1">
                <a:solidFill>
                  <a:srgbClr val="00283D"/>
                </a:solidFill>
                <a:latin typeface="Times New Roman"/>
                <a:cs typeface="Times New Roman"/>
              </a:rPr>
              <a:t>u</a:t>
            </a:r>
            <a:r>
              <a:rPr dirty="0" smtClean="0" sz="1000" spc="-4" b="1">
                <a:solidFill>
                  <a:srgbClr val="00283D"/>
                </a:solidFill>
                <a:latin typeface="Times New Roman"/>
                <a:cs typeface="Times New Roman"/>
              </a:rPr>
              <a:t>n</a:t>
            </a:r>
            <a:r>
              <a:rPr dirty="0" smtClean="0" sz="1000" spc="0" b="1">
                <a:solidFill>
                  <a:srgbClr val="00283D"/>
                </a:solidFill>
                <a:latin typeface="Times New Roman"/>
                <a:cs typeface="Times New Roman"/>
              </a:rPr>
              <a:t>d</a:t>
            </a:r>
            <a:r>
              <a:rPr dirty="0" smtClean="0" sz="1000" spc="0" b="1">
                <a:solidFill>
                  <a:srgbClr val="00283D"/>
                </a:solidFill>
                <a:latin typeface="Times New Roman"/>
                <a:cs typeface="Times New Roman"/>
              </a:rPr>
              <a:t>erstorms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032635" y="4019397"/>
            <a:ext cx="1922779" cy="34698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700"/>
              </a:lnSpc>
              <a:spcBef>
                <a:spcPts val="36"/>
              </a:spcBef>
            </a:pPr>
            <a:endParaRPr sz="700"/>
          </a:p>
          <a:p>
            <a:pPr marL="117728">
              <a:lnSpc>
                <a:spcPct val="95825"/>
              </a:lnSpc>
            </a:pP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isol</a:t>
            </a:r>
            <a:r>
              <a:rPr dirty="0" smtClean="0" sz="700" spc="5">
                <a:solidFill>
                  <a:srgbClr val="00283D"/>
                </a:solidFill>
                <a:latin typeface="Times New Roman"/>
                <a:cs typeface="Times New Roman"/>
              </a:rPr>
              <a:t>a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t</a:t>
            </a:r>
            <a:r>
              <a:rPr dirty="0" smtClean="0" sz="700" spc="5">
                <a:solidFill>
                  <a:srgbClr val="00283D"/>
                </a:solidFill>
                <a:latin typeface="Times New Roman"/>
                <a:cs typeface="Times New Roman"/>
              </a:rPr>
              <a:t>e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d</a:t>
            </a:r>
            <a:r>
              <a:rPr dirty="0" smtClean="0" sz="700" spc="18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-4">
                <a:solidFill>
                  <a:srgbClr val="00283D"/>
                </a:solidFill>
                <a:latin typeface="Times New Roman"/>
                <a:cs typeface="Times New Roman"/>
              </a:rPr>
              <a:t>c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e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ll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s</a:t>
            </a:r>
            <a:r>
              <a:rPr dirty="0" smtClean="0" sz="700" spc="14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w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ith</a:t>
            </a:r>
            <a:r>
              <a:rPr dirty="0" smtClean="0" sz="700" spc="57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li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g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htning</a:t>
            </a:r>
            <a:r>
              <a:rPr dirty="0" smtClean="0" sz="700" spc="150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5">
                <a:solidFill>
                  <a:srgbClr val="00283D"/>
                </a:solidFill>
                <a:latin typeface="Times New Roman"/>
                <a:cs typeface="Times New Roman"/>
              </a:rPr>
              <a:t>p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ossi</a:t>
            </a:r>
            <a:r>
              <a:rPr dirty="0" smtClean="0" sz="700" spc="5">
                <a:solidFill>
                  <a:srgbClr val="00283D"/>
                </a:solidFill>
                <a:latin typeface="Times New Roman"/>
                <a:cs typeface="Times New Roman"/>
              </a:rPr>
              <a:t>b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le,</a:t>
            </a:r>
            <a:r>
              <a:rPr dirty="0" smtClean="0" sz="700" spc="11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4">
                <a:solidFill>
                  <a:srgbClr val="00283D"/>
                </a:solidFill>
                <a:latin typeface="Times New Roman"/>
                <a:cs typeface="Times New Roman"/>
              </a:rPr>
              <a:t>p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e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ll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e</a:t>
            </a:r>
            <a:r>
              <a:rPr dirty="0" smtClean="0" sz="700" spc="0">
                <a:solidFill>
                  <a:srgbClr val="00283D"/>
                </a:solidFill>
                <a:latin typeface="Times New Roman"/>
                <a:cs typeface="Times New Roman"/>
              </a:rPr>
              <a:t>t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955415" y="4019397"/>
            <a:ext cx="961389" cy="34698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3" name="object 23"/>
          <p:cNvSpPr txBox="1"/>
          <p:nvPr/>
        </p:nvSpPr>
        <p:spPr>
          <a:xfrm>
            <a:off x="4916805" y="4019397"/>
            <a:ext cx="961390" cy="34698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2" name="object 22"/>
          <p:cNvSpPr txBox="1"/>
          <p:nvPr/>
        </p:nvSpPr>
        <p:spPr>
          <a:xfrm>
            <a:off x="5878195" y="4019397"/>
            <a:ext cx="961389" cy="34698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1" name="object 21"/>
          <p:cNvSpPr txBox="1"/>
          <p:nvPr/>
        </p:nvSpPr>
        <p:spPr>
          <a:xfrm>
            <a:off x="6839584" y="4019397"/>
            <a:ext cx="961390" cy="34698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0" name="object 20"/>
          <p:cNvSpPr txBox="1"/>
          <p:nvPr/>
        </p:nvSpPr>
        <p:spPr>
          <a:xfrm>
            <a:off x="7800975" y="4019397"/>
            <a:ext cx="961263" cy="34698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9" name="object 19"/>
          <p:cNvSpPr txBox="1"/>
          <p:nvPr/>
        </p:nvSpPr>
        <p:spPr>
          <a:xfrm>
            <a:off x="381711" y="4366387"/>
            <a:ext cx="1396796" cy="4922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1778508" y="4366387"/>
            <a:ext cx="254127" cy="4922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2032635" y="4366387"/>
            <a:ext cx="1142619" cy="4922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3175254" y="4366387"/>
            <a:ext cx="780160" cy="4922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3955415" y="4366387"/>
            <a:ext cx="616585" cy="4922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4572000" y="4366387"/>
            <a:ext cx="344804" cy="4922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4916805" y="4366387"/>
            <a:ext cx="961390" cy="4922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5878195" y="4366387"/>
            <a:ext cx="90550" cy="4922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5968746" y="4366387"/>
            <a:ext cx="870838" cy="4922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6839584" y="4366387"/>
            <a:ext cx="525907" cy="4922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7365492" y="4366387"/>
            <a:ext cx="435482" cy="4922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7800975" y="4366387"/>
            <a:ext cx="961263" cy="4922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81711" y="4415612"/>
            <a:ext cx="1396796" cy="25554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1643">
              <a:lnSpc>
                <a:spcPct val="95825"/>
              </a:lnSpc>
              <a:spcBef>
                <a:spcPts val="350"/>
              </a:spcBef>
            </a:pPr>
            <a:r>
              <a:rPr dirty="0" smtClean="0" sz="800" spc="4" b="1">
                <a:solidFill>
                  <a:srgbClr val="00283D"/>
                </a:solidFill>
                <a:latin typeface="Times New Roman"/>
                <a:cs typeface="Times New Roman"/>
              </a:rPr>
              <a:t>W</a:t>
            </a:r>
            <a:r>
              <a:rPr dirty="0" smtClean="0" sz="800" spc="-4" b="1">
                <a:solidFill>
                  <a:srgbClr val="00283D"/>
                </a:solidFill>
                <a:latin typeface="Times New Roman"/>
                <a:cs typeface="Times New Roman"/>
              </a:rPr>
              <a:t>h</a:t>
            </a:r>
            <a:r>
              <a:rPr dirty="0" smtClean="0" sz="800" spc="0" b="1">
                <a:solidFill>
                  <a:srgbClr val="00283D"/>
                </a:solidFill>
                <a:latin typeface="Times New Roman"/>
                <a:cs typeface="Times New Roman"/>
              </a:rPr>
              <a:t>at</a:t>
            </a:r>
            <a:r>
              <a:rPr dirty="0" smtClean="0" sz="800" spc="-71" b="1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800" spc="4" b="1">
                <a:solidFill>
                  <a:srgbClr val="00283D"/>
                </a:solidFill>
                <a:latin typeface="Times New Roman"/>
                <a:cs typeface="Times New Roman"/>
              </a:rPr>
              <a:t>D</a:t>
            </a:r>
            <a:r>
              <a:rPr dirty="0" smtClean="0" sz="800" spc="0" b="1">
                <a:solidFill>
                  <a:srgbClr val="00283D"/>
                </a:solidFill>
                <a:latin typeface="Times New Roman"/>
                <a:cs typeface="Times New Roman"/>
              </a:rPr>
              <a:t>oes</a:t>
            </a:r>
            <a:r>
              <a:rPr dirty="0" smtClean="0" sz="800" spc="171" b="1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800" spc="-4" b="1">
                <a:solidFill>
                  <a:srgbClr val="00283D"/>
                </a:solidFill>
                <a:latin typeface="Times New Roman"/>
                <a:cs typeface="Times New Roman"/>
              </a:rPr>
              <a:t>T</a:t>
            </a:r>
            <a:r>
              <a:rPr dirty="0" smtClean="0" sz="800" spc="-4" b="1">
                <a:solidFill>
                  <a:srgbClr val="00283D"/>
                </a:solidFill>
                <a:latin typeface="Times New Roman"/>
                <a:cs typeface="Times New Roman"/>
              </a:rPr>
              <a:t>h</a:t>
            </a:r>
            <a:r>
              <a:rPr dirty="0" smtClean="0" sz="800" spc="0" b="1">
                <a:solidFill>
                  <a:srgbClr val="00283D"/>
                </a:solidFill>
                <a:latin typeface="Times New Roman"/>
                <a:cs typeface="Times New Roman"/>
              </a:rPr>
              <a:t>i</a:t>
            </a:r>
            <a:r>
              <a:rPr dirty="0" smtClean="0" sz="800" spc="0" b="1">
                <a:solidFill>
                  <a:srgbClr val="00283D"/>
                </a:solidFill>
                <a:latin typeface="Times New Roman"/>
                <a:cs typeface="Times New Roman"/>
              </a:rPr>
              <a:t>s</a:t>
            </a:r>
            <a:r>
              <a:rPr dirty="0" smtClean="0" sz="800" spc="0" b="1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800" spc="4" b="1">
                <a:solidFill>
                  <a:srgbClr val="00283D"/>
                </a:solidFill>
                <a:latin typeface="Times New Roman"/>
                <a:cs typeface="Times New Roman"/>
              </a:rPr>
              <a:t>M</a:t>
            </a:r>
            <a:r>
              <a:rPr dirty="0" smtClean="0" sz="800" spc="-4" b="1">
                <a:solidFill>
                  <a:srgbClr val="00283D"/>
                </a:solidFill>
                <a:latin typeface="Times New Roman"/>
                <a:cs typeface="Times New Roman"/>
              </a:rPr>
              <a:t>e</a:t>
            </a:r>
            <a:r>
              <a:rPr dirty="0" smtClean="0" sz="800" spc="0" b="1">
                <a:solidFill>
                  <a:srgbClr val="00283D"/>
                </a:solidFill>
                <a:latin typeface="Times New Roman"/>
                <a:cs typeface="Times New Roman"/>
              </a:rPr>
              <a:t>a</a:t>
            </a:r>
            <a:r>
              <a:rPr dirty="0" smtClean="0" sz="800" spc="4" b="1">
                <a:solidFill>
                  <a:srgbClr val="00283D"/>
                </a:solidFill>
                <a:latin typeface="Times New Roman"/>
                <a:cs typeface="Times New Roman"/>
              </a:rPr>
              <a:t>n</a:t>
            </a:r>
            <a:r>
              <a:rPr dirty="0" smtClean="0" sz="800" spc="0" b="1">
                <a:solidFill>
                  <a:srgbClr val="00283D"/>
                </a:solidFill>
                <a:latin typeface="Times New Roman"/>
                <a:cs typeface="Times New Roman"/>
              </a:rPr>
              <a:t>?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78508" y="4415612"/>
            <a:ext cx="1396746" cy="25554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451993">
              <a:lnSpc>
                <a:spcPct val="95825"/>
              </a:lnSpc>
              <a:spcBef>
                <a:spcPts val="350"/>
              </a:spcBef>
            </a:pPr>
            <a:r>
              <a:rPr dirty="0" smtClean="0" sz="800" spc="0">
                <a:solidFill>
                  <a:srgbClr val="00283D"/>
                </a:solidFill>
                <a:latin typeface="Times New Roman"/>
                <a:cs typeface="Times New Roman"/>
              </a:rPr>
              <a:t>N</a:t>
            </a:r>
            <a:r>
              <a:rPr dirty="0" smtClean="0" sz="800" spc="0">
                <a:solidFill>
                  <a:srgbClr val="00283D"/>
                </a:solidFill>
                <a:latin typeface="Times New Roman"/>
                <a:cs typeface="Times New Roman"/>
              </a:rPr>
              <a:t>o</a:t>
            </a:r>
            <a:r>
              <a:rPr dirty="0" smtClean="0" sz="800" spc="50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800" spc="0">
                <a:solidFill>
                  <a:srgbClr val="00283D"/>
                </a:solidFill>
                <a:latin typeface="Times New Roman"/>
                <a:cs typeface="Times New Roman"/>
              </a:rPr>
              <a:t>w</a:t>
            </a:r>
            <a:r>
              <a:rPr dirty="0" smtClean="0" sz="800" spc="-4">
                <a:solidFill>
                  <a:srgbClr val="00283D"/>
                </a:solidFill>
                <a:latin typeface="Times New Roman"/>
                <a:cs typeface="Times New Roman"/>
              </a:rPr>
              <a:t>o</a:t>
            </a:r>
            <a:r>
              <a:rPr dirty="0" smtClean="0" sz="800" spc="4">
                <a:solidFill>
                  <a:srgbClr val="00283D"/>
                </a:solidFill>
                <a:latin typeface="Times New Roman"/>
                <a:cs typeface="Times New Roman"/>
              </a:rPr>
              <a:t>r</a:t>
            </a:r>
            <a:r>
              <a:rPr dirty="0" smtClean="0" sz="800" spc="4">
                <a:solidFill>
                  <a:srgbClr val="00283D"/>
                </a:solidFill>
                <a:latin typeface="Times New Roman"/>
                <a:cs typeface="Times New Roman"/>
              </a:rPr>
              <a:t>r</a:t>
            </a:r>
            <a:r>
              <a:rPr dirty="0" smtClean="0" sz="800" spc="-4">
                <a:solidFill>
                  <a:srgbClr val="00283D"/>
                </a:solidFill>
                <a:latin typeface="Times New Roman"/>
                <a:cs typeface="Times New Roman"/>
              </a:rPr>
              <a:t>i</a:t>
            </a:r>
            <a:r>
              <a:rPr dirty="0" smtClean="0" sz="800" spc="4">
                <a:solidFill>
                  <a:srgbClr val="00283D"/>
                </a:solidFill>
                <a:latin typeface="Times New Roman"/>
                <a:cs typeface="Times New Roman"/>
              </a:rPr>
              <a:t>e</a:t>
            </a:r>
            <a:r>
              <a:rPr dirty="0" smtClean="0" sz="800" spc="0">
                <a:solidFill>
                  <a:srgbClr val="00283D"/>
                </a:solidFill>
                <a:latin typeface="Times New Roman"/>
                <a:cs typeface="Times New Roman"/>
              </a:rPr>
              <a:t>s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75254" y="4415612"/>
            <a:ext cx="1396745" cy="25554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16840">
              <a:lnSpc>
                <a:spcPct val="95825"/>
              </a:lnSpc>
              <a:spcBef>
                <a:spcPts val="350"/>
              </a:spcBef>
            </a:pPr>
            <a:r>
              <a:rPr dirty="0" smtClean="0" sz="800" spc="0">
                <a:solidFill>
                  <a:srgbClr val="00283D"/>
                </a:solidFill>
                <a:latin typeface="Times New Roman"/>
                <a:cs typeface="Times New Roman"/>
              </a:rPr>
              <a:t>L</a:t>
            </a:r>
            <a:r>
              <a:rPr dirty="0" smtClean="0" sz="800" spc="-4">
                <a:solidFill>
                  <a:srgbClr val="00283D"/>
                </a:solidFill>
                <a:latin typeface="Times New Roman"/>
                <a:cs typeface="Times New Roman"/>
              </a:rPr>
              <a:t>o</a:t>
            </a:r>
            <a:r>
              <a:rPr dirty="0" smtClean="0" sz="800" spc="0">
                <a:solidFill>
                  <a:srgbClr val="00283D"/>
                </a:solidFill>
                <a:latin typeface="Times New Roman"/>
                <a:cs typeface="Times New Roman"/>
              </a:rPr>
              <a:t>w</a:t>
            </a:r>
            <a:r>
              <a:rPr dirty="0" smtClean="0" sz="800" spc="23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800" spc="-4">
                <a:solidFill>
                  <a:srgbClr val="00283D"/>
                </a:solidFill>
                <a:latin typeface="Times New Roman"/>
                <a:cs typeface="Times New Roman"/>
              </a:rPr>
              <a:t>l</a:t>
            </a:r>
            <a:r>
              <a:rPr dirty="0" smtClean="0" sz="800" spc="4">
                <a:solidFill>
                  <a:srgbClr val="00283D"/>
                </a:solidFill>
                <a:latin typeface="Times New Roman"/>
                <a:cs typeface="Times New Roman"/>
              </a:rPr>
              <a:t>e</a:t>
            </a:r>
            <a:r>
              <a:rPr dirty="0" smtClean="0" sz="800" spc="-4">
                <a:solidFill>
                  <a:srgbClr val="00283D"/>
                </a:solidFill>
                <a:latin typeface="Times New Roman"/>
                <a:cs typeface="Times New Roman"/>
              </a:rPr>
              <a:t>v</a:t>
            </a:r>
            <a:r>
              <a:rPr dirty="0" smtClean="0" sz="800" spc="4">
                <a:solidFill>
                  <a:srgbClr val="00283D"/>
                </a:solidFill>
                <a:latin typeface="Times New Roman"/>
                <a:cs typeface="Times New Roman"/>
              </a:rPr>
              <a:t>e</a:t>
            </a:r>
            <a:r>
              <a:rPr dirty="0" smtClean="0" sz="800" spc="0">
                <a:solidFill>
                  <a:srgbClr val="00283D"/>
                </a:solidFill>
                <a:latin typeface="Times New Roman"/>
                <a:cs typeface="Times New Roman"/>
              </a:rPr>
              <a:t>l</a:t>
            </a:r>
            <a:r>
              <a:rPr dirty="0" smtClean="0" sz="800" spc="76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800" spc="0">
                <a:solidFill>
                  <a:srgbClr val="00283D"/>
                </a:solidFill>
                <a:latin typeface="Times New Roman"/>
                <a:cs typeface="Times New Roman"/>
              </a:rPr>
              <a:t>of</a:t>
            </a:r>
            <a:r>
              <a:rPr dirty="0" smtClean="0" sz="800" spc="61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800" spc="-4">
                <a:solidFill>
                  <a:srgbClr val="00283D"/>
                </a:solidFill>
                <a:latin typeface="Times New Roman"/>
                <a:cs typeface="Times New Roman"/>
              </a:rPr>
              <a:t>f</a:t>
            </a:r>
            <a:r>
              <a:rPr dirty="0" smtClean="0" sz="800" spc="4">
                <a:solidFill>
                  <a:srgbClr val="00283D"/>
                </a:solidFill>
                <a:latin typeface="Times New Roman"/>
                <a:cs typeface="Times New Roman"/>
              </a:rPr>
              <a:t>r</a:t>
            </a:r>
            <a:r>
              <a:rPr dirty="0" smtClean="0" sz="800" spc="4">
                <a:solidFill>
                  <a:srgbClr val="00283D"/>
                </a:solidFill>
                <a:latin typeface="Times New Roman"/>
                <a:cs typeface="Times New Roman"/>
              </a:rPr>
              <a:t>e</a:t>
            </a:r>
            <a:r>
              <a:rPr dirty="0" smtClean="0" sz="800" spc="-4">
                <a:solidFill>
                  <a:srgbClr val="00283D"/>
                </a:solidFill>
                <a:latin typeface="Times New Roman"/>
                <a:cs typeface="Times New Roman"/>
              </a:rPr>
              <a:t>a</a:t>
            </a:r>
            <a:r>
              <a:rPr dirty="0" smtClean="0" sz="800" spc="0">
                <a:solidFill>
                  <a:srgbClr val="00283D"/>
                </a:solidFill>
                <a:latin typeface="Times New Roman"/>
                <a:cs typeface="Times New Roman"/>
              </a:rPr>
              <a:t>koutn</a:t>
            </a:r>
            <a:r>
              <a:rPr dirty="0" smtClean="0" sz="800" spc="4">
                <a:solidFill>
                  <a:srgbClr val="00283D"/>
                </a:solidFill>
                <a:latin typeface="Times New Roman"/>
                <a:cs typeface="Times New Roman"/>
              </a:rPr>
              <a:t>e</a:t>
            </a:r>
            <a:r>
              <a:rPr dirty="0" smtClean="0" sz="800" spc="4">
                <a:solidFill>
                  <a:srgbClr val="00283D"/>
                </a:solidFill>
                <a:latin typeface="Times New Roman"/>
                <a:cs typeface="Times New Roman"/>
              </a:rPr>
              <a:t>s</a:t>
            </a:r>
            <a:r>
              <a:rPr dirty="0" smtClean="0" sz="800" spc="0">
                <a:solidFill>
                  <a:srgbClr val="00283D"/>
                </a:solidFill>
                <a:latin typeface="Times New Roman"/>
                <a:cs typeface="Times New Roman"/>
              </a:rPr>
              <a:t>s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572000" y="4415612"/>
            <a:ext cx="1396746" cy="25554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8910">
              <a:lnSpc>
                <a:spcPct val="95825"/>
              </a:lnSpc>
              <a:spcBef>
                <a:spcPts val="350"/>
              </a:spcBef>
            </a:pPr>
            <a:r>
              <a:rPr dirty="0" smtClean="0" sz="800" spc="5">
                <a:solidFill>
                  <a:srgbClr val="00283D"/>
                </a:solidFill>
                <a:latin typeface="Times New Roman"/>
                <a:cs typeface="Times New Roman"/>
              </a:rPr>
              <a:t>M</a:t>
            </a:r>
            <a:r>
              <a:rPr dirty="0" smtClean="0" sz="800" spc="0">
                <a:solidFill>
                  <a:srgbClr val="00283D"/>
                </a:solidFill>
                <a:latin typeface="Times New Roman"/>
                <a:cs typeface="Times New Roman"/>
              </a:rPr>
              <a:t>od</a:t>
            </a:r>
            <a:r>
              <a:rPr dirty="0" smtClean="0" sz="800" spc="5">
                <a:solidFill>
                  <a:srgbClr val="00283D"/>
                </a:solidFill>
                <a:latin typeface="Times New Roman"/>
                <a:cs typeface="Times New Roman"/>
              </a:rPr>
              <a:t>e</a:t>
            </a:r>
            <a:r>
              <a:rPr dirty="0" smtClean="0" sz="800" spc="5">
                <a:solidFill>
                  <a:srgbClr val="00283D"/>
                </a:solidFill>
                <a:latin typeface="Times New Roman"/>
                <a:cs typeface="Times New Roman"/>
              </a:rPr>
              <a:t>r</a:t>
            </a:r>
            <a:r>
              <a:rPr dirty="0" smtClean="0" sz="800" spc="-5">
                <a:solidFill>
                  <a:srgbClr val="00283D"/>
                </a:solidFill>
                <a:latin typeface="Times New Roman"/>
                <a:cs typeface="Times New Roman"/>
              </a:rPr>
              <a:t>a</a:t>
            </a:r>
            <a:r>
              <a:rPr dirty="0" smtClean="0" sz="800" spc="0">
                <a:solidFill>
                  <a:srgbClr val="00283D"/>
                </a:solidFill>
                <a:latin typeface="Times New Roman"/>
                <a:cs typeface="Times New Roman"/>
              </a:rPr>
              <a:t>te</a:t>
            </a:r>
            <a:r>
              <a:rPr dirty="0" smtClean="0" sz="800" spc="-19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800" spc="-4">
                <a:solidFill>
                  <a:srgbClr val="00283D"/>
                </a:solidFill>
                <a:latin typeface="Times New Roman"/>
                <a:cs typeface="Times New Roman"/>
              </a:rPr>
              <a:t>f</a:t>
            </a:r>
            <a:r>
              <a:rPr dirty="0" smtClean="0" sz="800" spc="4">
                <a:solidFill>
                  <a:srgbClr val="00283D"/>
                </a:solidFill>
                <a:latin typeface="Times New Roman"/>
                <a:cs typeface="Times New Roman"/>
              </a:rPr>
              <a:t>r</a:t>
            </a:r>
            <a:r>
              <a:rPr dirty="0" smtClean="0" sz="800" spc="4">
                <a:solidFill>
                  <a:srgbClr val="00283D"/>
                </a:solidFill>
                <a:latin typeface="Times New Roman"/>
                <a:cs typeface="Times New Roman"/>
              </a:rPr>
              <a:t>e</a:t>
            </a:r>
            <a:r>
              <a:rPr dirty="0" smtClean="0" sz="800" spc="-4">
                <a:solidFill>
                  <a:srgbClr val="00283D"/>
                </a:solidFill>
                <a:latin typeface="Times New Roman"/>
                <a:cs typeface="Times New Roman"/>
              </a:rPr>
              <a:t>a</a:t>
            </a:r>
            <a:r>
              <a:rPr dirty="0" smtClean="0" sz="800" spc="0">
                <a:solidFill>
                  <a:srgbClr val="00283D"/>
                </a:solidFill>
                <a:latin typeface="Times New Roman"/>
                <a:cs typeface="Times New Roman"/>
              </a:rPr>
              <a:t>koutn</a:t>
            </a:r>
            <a:r>
              <a:rPr dirty="0" smtClean="0" sz="800" spc="4">
                <a:solidFill>
                  <a:srgbClr val="00283D"/>
                </a:solidFill>
                <a:latin typeface="Times New Roman"/>
                <a:cs typeface="Times New Roman"/>
              </a:rPr>
              <a:t>e</a:t>
            </a:r>
            <a:r>
              <a:rPr dirty="0" smtClean="0" sz="800" spc="4">
                <a:solidFill>
                  <a:srgbClr val="00283D"/>
                </a:solidFill>
                <a:latin typeface="Times New Roman"/>
                <a:cs typeface="Times New Roman"/>
              </a:rPr>
              <a:t>s</a:t>
            </a:r>
            <a:r>
              <a:rPr dirty="0" smtClean="0" sz="800" spc="0">
                <a:solidFill>
                  <a:srgbClr val="00283D"/>
                </a:solidFill>
                <a:latin typeface="Times New Roman"/>
                <a:cs typeface="Times New Roman"/>
              </a:rPr>
              <a:t>s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68746" y="4415612"/>
            <a:ext cx="1396746" cy="25554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82066">
              <a:lnSpc>
                <a:spcPct val="95825"/>
              </a:lnSpc>
              <a:spcBef>
                <a:spcPts val="350"/>
              </a:spcBef>
            </a:pPr>
            <a:r>
              <a:rPr dirty="0" smtClean="0" sz="800" spc="0">
                <a:solidFill>
                  <a:srgbClr val="00283D"/>
                </a:solidFill>
                <a:latin typeface="Times New Roman"/>
                <a:cs typeface="Times New Roman"/>
              </a:rPr>
              <a:t>H</a:t>
            </a:r>
            <a:r>
              <a:rPr dirty="0" smtClean="0" sz="800" spc="-4">
                <a:solidFill>
                  <a:srgbClr val="00283D"/>
                </a:solidFill>
                <a:latin typeface="Times New Roman"/>
                <a:cs typeface="Times New Roman"/>
              </a:rPr>
              <a:t>i</a:t>
            </a:r>
            <a:r>
              <a:rPr dirty="0" smtClean="0" sz="800" spc="4">
                <a:solidFill>
                  <a:srgbClr val="00283D"/>
                </a:solidFill>
                <a:latin typeface="Times New Roman"/>
                <a:cs typeface="Times New Roman"/>
              </a:rPr>
              <a:t>g</a:t>
            </a:r>
            <a:r>
              <a:rPr dirty="0" smtClean="0" sz="800" spc="0">
                <a:solidFill>
                  <a:srgbClr val="00283D"/>
                </a:solidFill>
                <a:latin typeface="Times New Roman"/>
                <a:cs typeface="Times New Roman"/>
              </a:rPr>
              <a:t>h</a:t>
            </a:r>
            <a:r>
              <a:rPr dirty="0" smtClean="0" sz="800" spc="50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800" spc="-4">
                <a:solidFill>
                  <a:srgbClr val="00283D"/>
                </a:solidFill>
                <a:latin typeface="Times New Roman"/>
                <a:cs typeface="Times New Roman"/>
              </a:rPr>
              <a:t>f</a:t>
            </a:r>
            <a:r>
              <a:rPr dirty="0" smtClean="0" sz="800" spc="4">
                <a:solidFill>
                  <a:srgbClr val="00283D"/>
                </a:solidFill>
                <a:latin typeface="Times New Roman"/>
                <a:cs typeface="Times New Roman"/>
              </a:rPr>
              <a:t>r</a:t>
            </a:r>
            <a:r>
              <a:rPr dirty="0" smtClean="0" sz="800" spc="4">
                <a:solidFill>
                  <a:srgbClr val="00283D"/>
                </a:solidFill>
                <a:latin typeface="Times New Roman"/>
                <a:cs typeface="Times New Roman"/>
              </a:rPr>
              <a:t>e</a:t>
            </a:r>
            <a:r>
              <a:rPr dirty="0" smtClean="0" sz="800" spc="-4">
                <a:solidFill>
                  <a:srgbClr val="00283D"/>
                </a:solidFill>
                <a:latin typeface="Times New Roman"/>
                <a:cs typeface="Times New Roman"/>
              </a:rPr>
              <a:t>a</a:t>
            </a:r>
            <a:r>
              <a:rPr dirty="0" smtClean="0" sz="800" spc="0">
                <a:solidFill>
                  <a:srgbClr val="00283D"/>
                </a:solidFill>
                <a:latin typeface="Times New Roman"/>
                <a:cs typeface="Times New Roman"/>
              </a:rPr>
              <a:t>koutn</a:t>
            </a:r>
            <a:r>
              <a:rPr dirty="0" smtClean="0" sz="800" spc="4">
                <a:solidFill>
                  <a:srgbClr val="00283D"/>
                </a:solidFill>
                <a:latin typeface="Times New Roman"/>
                <a:cs typeface="Times New Roman"/>
              </a:rPr>
              <a:t>e</a:t>
            </a:r>
            <a:r>
              <a:rPr dirty="0" smtClean="0" sz="800" spc="4">
                <a:solidFill>
                  <a:srgbClr val="00283D"/>
                </a:solidFill>
                <a:latin typeface="Times New Roman"/>
                <a:cs typeface="Times New Roman"/>
              </a:rPr>
              <a:t>s</a:t>
            </a:r>
            <a:r>
              <a:rPr dirty="0" smtClean="0" sz="800" spc="0">
                <a:solidFill>
                  <a:srgbClr val="00283D"/>
                </a:solidFill>
                <a:latin typeface="Times New Roman"/>
                <a:cs typeface="Times New Roman"/>
              </a:rPr>
              <a:t>s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7365492" y="4415612"/>
            <a:ext cx="1396746" cy="25554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458977">
              <a:lnSpc>
                <a:spcPct val="95825"/>
              </a:lnSpc>
              <a:spcBef>
                <a:spcPts val="350"/>
              </a:spcBef>
            </a:pPr>
            <a:r>
              <a:rPr dirty="0" smtClean="0" sz="800" spc="0">
                <a:solidFill>
                  <a:srgbClr val="00283D"/>
                </a:solidFill>
                <a:latin typeface="Times New Roman"/>
                <a:cs typeface="Times New Roman"/>
              </a:rPr>
              <a:t>End</a:t>
            </a:r>
            <a:r>
              <a:rPr dirty="0" smtClean="0" sz="800" spc="44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800" spc="0">
                <a:solidFill>
                  <a:srgbClr val="00283D"/>
                </a:solidFill>
                <a:latin typeface="Times New Roman"/>
                <a:cs typeface="Times New Roman"/>
              </a:rPr>
              <a:t>of</a:t>
            </a:r>
            <a:r>
              <a:rPr dirty="0" smtClean="0" sz="800" spc="61">
                <a:solidFill>
                  <a:srgbClr val="00283D"/>
                </a:solidFill>
                <a:latin typeface="Times New Roman"/>
                <a:cs typeface="Times New Roman"/>
              </a:rPr>
              <a:t> </a:t>
            </a:r>
            <a:r>
              <a:rPr dirty="0" smtClean="0" sz="800" spc="0">
                <a:solidFill>
                  <a:srgbClr val="00283D"/>
                </a:solidFill>
                <a:latin typeface="Times New Roman"/>
                <a:cs typeface="Times New Roman"/>
              </a:rPr>
              <a:t>this</a:t>
            </a:r>
            <a:endParaRPr sz="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499"/>
                </a:lnTo>
                <a:lnTo>
                  <a:pt x="9144000" y="51434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517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8326501" y="4725879"/>
            <a:ext cx="817448" cy="4060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5308854" y="229730"/>
            <a:ext cx="3634867" cy="39668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85750" y="185729"/>
            <a:ext cx="4311163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30"/>
              </a:lnSpc>
              <a:spcBef>
                <a:spcPts val="156"/>
              </a:spcBef>
            </a:pPr>
            <a:r>
              <a:rPr dirty="0" smtClean="0" sz="3000" spc="0" b="1">
                <a:solidFill>
                  <a:srgbClr val="FFFFFF"/>
                </a:solidFill>
                <a:latin typeface="Times New Roman"/>
                <a:cs typeface="Times New Roman"/>
              </a:rPr>
              <a:t>Add</a:t>
            </a:r>
            <a:r>
              <a:rPr dirty="0" smtClean="0" sz="3000" spc="10" b="1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3000" spc="0" b="1">
                <a:solidFill>
                  <a:srgbClr val="FFFFFF"/>
                </a:solidFill>
                <a:latin typeface="Times New Roman"/>
                <a:cs typeface="Times New Roman"/>
              </a:rPr>
              <a:t>tonal</a:t>
            </a:r>
            <a:r>
              <a:rPr dirty="0" smtClean="0" sz="3000" spc="-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3000" spc="0" b="1">
                <a:solidFill>
                  <a:srgbClr val="FFFFFF"/>
                </a:solidFill>
                <a:latin typeface="Times New Roman"/>
                <a:cs typeface="Times New Roman"/>
              </a:rPr>
              <a:t>Pr</a:t>
            </a:r>
            <a:r>
              <a:rPr dirty="0" smtClean="0" sz="3000" spc="-9" b="1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3000" spc="0" b="1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3000" spc="4" b="1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3000" spc="0" b="1">
                <a:solidFill>
                  <a:srgbClr val="FFFFFF"/>
                </a:solidFill>
                <a:latin typeface="Times New Roman"/>
                <a:cs typeface="Times New Roman"/>
              </a:rPr>
              <a:t>pitation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6360" y="851709"/>
            <a:ext cx="114706" cy="2040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535"/>
              </a:lnSpc>
              <a:spcBef>
                <a:spcPts val="76"/>
              </a:spcBef>
            </a:pPr>
            <a:r>
              <a:rPr dirty="0" smtClean="0" sz="1400" spc="0">
                <a:solidFill>
                  <a:srgbClr val="FFFFFF"/>
                </a:solidFill>
                <a:latin typeface="Arial"/>
                <a:cs typeface="Arial"/>
              </a:rPr>
              <a:t>•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72872" y="855040"/>
            <a:ext cx="4653483" cy="118540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515"/>
              </a:lnSpc>
              <a:spcBef>
                <a:spcPts val="75"/>
              </a:spcBef>
            </a:pPr>
            <a:r>
              <a:rPr dirty="0" smtClean="0" sz="1400" spc="-4" b="1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-4" b="1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ing</a:t>
            </a:r>
            <a:r>
              <a:rPr dirty="0" smtClean="0" sz="1400" spc="64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r>
              <a:rPr dirty="0" smtClean="0" sz="1400" spc="69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Ge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er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400" spc="32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dirty="0" smtClean="0" sz="1400" spc="28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2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pi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at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mtClean="0" sz="1400" spc="-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today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17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400" spc="-9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de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mtClean="0" sz="1400" spc="106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400" spc="-9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endParaRPr sz="1400">
              <a:latin typeface="Times New Roman"/>
              <a:cs typeface="Times New Roman"/>
            </a:endParaRPr>
          </a:p>
          <a:p>
            <a:pPr marL="12700" marR="33998">
              <a:lnSpc>
                <a:spcPts val="1930"/>
              </a:lnSpc>
              <a:spcBef>
                <a:spcPts val="105"/>
              </a:spcBef>
            </a:pPr>
            <a:r>
              <a:rPr dirty="0" smtClean="0" sz="1400" spc="5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400" spc="11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dirty="0" smtClean="0" sz="1400" spc="5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tains,</a:t>
            </a:r>
            <a:r>
              <a:rPr dirty="0" smtClean="0" sz="1400" spc="-36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400" spc="-9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en</a:t>
            </a:r>
            <a:r>
              <a:rPr dirty="0" smtClean="0" sz="1400" spc="34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5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5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ot</a:t>
            </a:r>
            <a:r>
              <a:rPr dirty="0" smtClean="0" sz="1400" spc="-5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er</a:t>
            </a:r>
            <a:r>
              <a:rPr dirty="0" smtClean="0" sz="1400" spc="-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400" spc="9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400" spc="30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mtClean="0" sz="1400" spc="106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ea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v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er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22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/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ow</a:t>
            </a:r>
            <a:r>
              <a:rPr dirty="0" smtClean="0" sz="1400" spc="-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400" spc="-9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v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dirty="0" smtClean="0" sz="1400" spc="182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Sat</a:t>
            </a:r>
            <a:r>
              <a:rPr dirty="0" smtClean="0" sz="1400" spc="267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dirty="0" smtClean="0" sz="1400" spc="-3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ow</a:t>
            </a:r>
            <a:r>
              <a:rPr dirty="0" smtClean="0" sz="1400" spc="25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v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400" spc="-1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-5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ta</a:t>
            </a:r>
            <a:r>
              <a:rPr dirty="0" smtClean="0" sz="1400" spc="5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400" spc="-5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5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dirty="0" smtClean="0" sz="1400" spc="-1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6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5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0</a:t>
            </a:r>
            <a:r>
              <a:rPr dirty="0" smtClean="0" sz="1400" spc="34">
                <a:solidFill>
                  <a:srgbClr val="FFFFFF"/>
                </a:solidFill>
                <a:latin typeface="Times New Roman"/>
                <a:cs typeface="Times New Roman"/>
              </a:rPr>
              <a:t>0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7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5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0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0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’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tod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dirty="0" smtClean="0" sz="1400" spc="33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dirty="0" smtClean="0" sz="1400" spc="15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dirty="0" smtClean="0" sz="1400" spc="16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5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0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0</a:t>
            </a:r>
            <a:r>
              <a:rPr dirty="0" smtClean="0" sz="1400" spc="19">
                <a:solidFill>
                  <a:srgbClr val="FFFFFF"/>
                </a:solidFill>
                <a:latin typeface="Times New Roman"/>
                <a:cs typeface="Times New Roman"/>
              </a:rPr>
              <a:t>0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6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0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0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0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’</a:t>
            </a:r>
            <a:r>
              <a:rPr dirty="0" smtClean="0" sz="1400" spc="-4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t,</a:t>
            </a:r>
            <a:r>
              <a:rPr dirty="0" smtClean="0" sz="1400" spc="33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400" spc="-9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en</a:t>
            </a:r>
            <a:r>
              <a:rPr dirty="0" smtClean="0" sz="1400" spc="34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4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0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0</a:t>
            </a:r>
            <a:r>
              <a:rPr dirty="0" smtClean="0" sz="1400" spc="19">
                <a:solidFill>
                  <a:srgbClr val="FFFFFF"/>
                </a:solidFill>
                <a:latin typeface="Times New Roman"/>
                <a:cs typeface="Times New Roman"/>
              </a:rPr>
              <a:t>0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5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0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0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0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’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tu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y.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6360" y="2281849"/>
            <a:ext cx="114554" cy="2037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535"/>
              </a:lnSpc>
              <a:spcBef>
                <a:spcPts val="76"/>
              </a:spcBef>
            </a:pPr>
            <a:r>
              <a:rPr dirty="0" smtClean="0" sz="1400" spc="0">
                <a:solidFill>
                  <a:srgbClr val="FFFFFF"/>
                </a:solidFill>
                <a:latin typeface="Arial"/>
                <a:cs typeface="Arial"/>
              </a:rPr>
              <a:t>•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2872" y="2285174"/>
            <a:ext cx="4515565" cy="167617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515"/>
              </a:lnSpc>
              <a:spcBef>
                <a:spcPts val="75"/>
              </a:spcBef>
            </a:pPr>
            <a:r>
              <a:rPr dirty="0" smtClean="0" sz="1400" b="1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-4" b="1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dirty="0" smtClean="0" sz="1400" spc="4" b="1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1400" spc="4" b="1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400" spc="-9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r>
              <a:rPr dirty="0" smtClean="0" sz="1400" spc="69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-4" b="1">
                <a:solidFill>
                  <a:srgbClr val="17AEFF"/>
                </a:solidFill>
                <a:latin typeface="Times New Roman"/>
                <a:cs typeface="Times New Roman"/>
              </a:rPr>
              <a:t>M</a:t>
            </a:r>
            <a:r>
              <a:rPr dirty="0" smtClean="0" sz="1400" spc="0" b="1">
                <a:solidFill>
                  <a:srgbClr val="17AEFF"/>
                </a:solidFill>
                <a:latin typeface="Times New Roman"/>
                <a:cs typeface="Times New Roman"/>
              </a:rPr>
              <a:t>odera</a:t>
            </a:r>
            <a:r>
              <a:rPr dirty="0" smtClean="0" sz="1400" spc="9" b="1">
                <a:solidFill>
                  <a:srgbClr val="17AEFF"/>
                </a:solidFill>
                <a:latin typeface="Times New Roman"/>
                <a:cs typeface="Times New Roman"/>
              </a:rPr>
              <a:t>t</a:t>
            </a:r>
            <a:r>
              <a:rPr dirty="0" smtClean="0" sz="1400" spc="0" b="1">
                <a:solidFill>
                  <a:srgbClr val="17AEFF"/>
                </a:solidFill>
                <a:latin typeface="Times New Roman"/>
                <a:cs typeface="Times New Roman"/>
              </a:rPr>
              <a:t>e</a:t>
            </a:r>
            <a:r>
              <a:rPr dirty="0" smtClean="0" sz="1400" spc="223" b="1">
                <a:solidFill>
                  <a:srgbClr val="17AE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 b="1">
                <a:solidFill>
                  <a:srgbClr val="17AEFF"/>
                </a:solidFill>
                <a:latin typeface="Times New Roman"/>
                <a:cs typeface="Times New Roman"/>
              </a:rPr>
              <a:t>ov</a:t>
            </a:r>
            <a:r>
              <a:rPr dirty="0" smtClean="0" sz="1400" spc="-4" b="1">
                <a:solidFill>
                  <a:srgbClr val="17AEFF"/>
                </a:solidFill>
                <a:latin typeface="Times New Roman"/>
                <a:cs typeface="Times New Roman"/>
              </a:rPr>
              <a:t>e</a:t>
            </a:r>
            <a:r>
              <a:rPr dirty="0" smtClean="0" sz="1400" spc="0" b="1">
                <a:solidFill>
                  <a:srgbClr val="17AEFF"/>
                </a:solidFill>
                <a:latin typeface="Times New Roman"/>
                <a:cs typeface="Times New Roman"/>
              </a:rPr>
              <a:t>r</a:t>
            </a:r>
            <a:r>
              <a:rPr dirty="0" smtClean="0" sz="1400" spc="4" b="1">
                <a:solidFill>
                  <a:srgbClr val="17AE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0" b="1">
                <a:solidFill>
                  <a:srgbClr val="17AEFF"/>
                </a:solidFill>
                <a:latin typeface="Times New Roman"/>
                <a:cs typeface="Times New Roman"/>
              </a:rPr>
              <a:t>ll</a:t>
            </a:r>
            <a:r>
              <a:rPr dirty="0" smtClean="0" sz="1400" spc="127" b="1">
                <a:solidFill>
                  <a:srgbClr val="17AE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 b="1">
                <a:solidFill>
                  <a:srgbClr val="17AEFF"/>
                </a:solidFill>
                <a:latin typeface="Times New Roman"/>
                <a:cs typeface="Times New Roman"/>
              </a:rPr>
              <a:t>impac</a:t>
            </a:r>
            <a:r>
              <a:rPr dirty="0" smtClean="0" sz="1400" spc="5" b="1">
                <a:solidFill>
                  <a:srgbClr val="17AEFF"/>
                </a:solidFill>
                <a:latin typeface="Times New Roman"/>
                <a:cs typeface="Times New Roman"/>
              </a:rPr>
              <a:t>t</a:t>
            </a:r>
            <a:r>
              <a:rPr dirty="0" smtClean="0" sz="1400" spc="0" b="1">
                <a:solidFill>
                  <a:srgbClr val="17AEFF"/>
                </a:solidFill>
                <a:latin typeface="Times New Roman"/>
                <a:cs typeface="Times New Roman"/>
              </a:rPr>
              <a:t>s</a:t>
            </a:r>
            <a:r>
              <a:rPr dirty="0" smtClean="0" sz="1400" spc="-36" b="1">
                <a:solidFill>
                  <a:srgbClr val="17AE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 b="1">
                <a:solidFill>
                  <a:srgbClr val="17AEFF"/>
                </a:solidFill>
                <a:latin typeface="Times New Roman"/>
                <a:cs typeface="Times New Roman"/>
              </a:rPr>
              <a:t>at</a:t>
            </a:r>
            <a:r>
              <a:rPr dirty="0" smtClean="0" sz="1400" spc="53" b="1">
                <a:solidFill>
                  <a:srgbClr val="17AE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4" b="1">
                <a:solidFill>
                  <a:srgbClr val="17AEFF"/>
                </a:solidFill>
                <a:latin typeface="Times New Roman"/>
                <a:cs typeface="Times New Roman"/>
              </a:rPr>
              <a:t>t</a:t>
            </a:r>
            <a:r>
              <a:rPr dirty="0" smtClean="0" sz="1400" spc="-4" b="1">
                <a:solidFill>
                  <a:srgbClr val="17AEFF"/>
                </a:solidFill>
                <a:latin typeface="Times New Roman"/>
                <a:cs typeface="Times New Roman"/>
              </a:rPr>
              <a:t>h</a:t>
            </a:r>
            <a:r>
              <a:rPr dirty="0" smtClean="0" sz="1400" spc="0" b="1">
                <a:solidFill>
                  <a:srgbClr val="17AEFF"/>
                </a:solidFill>
                <a:latin typeface="Times New Roman"/>
                <a:cs typeface="Times New Roman"/>
              </a:rPr>
              <a:t>is</a:t>
            </a:r>
            <a:r>
              <a:rPr dirty="0" smtClean="0" sz="1400" spc="168" b="1">
                <a:solidFill>
                  <a:srgbClr val="17AE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 b="1">
                <a:solidFill>
                  <a:srgbClr val="17AEFF"/>
                </a:solidFill>
                <a:latin typeface="Times New Roman"/>
                <a:cs typeface="Times New Roman"/>
              </a:rPr>
              <a:t>poi</a:t>
            </a:r>
            <a:r>
              <a:rPr dirty="0" smtClean="0" sz="1400" spc="4" b="1">
                <a:solidFill>
                  <a:srgbClr val="17AE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4" b="1">
                <a:solidFill>
                  <a:srgbClr val="17AEFF"/>
                </a:solidFill>
                <a:latin typeface="Times New Roman"/>
                <a:cs typeface="Times New Roman"/>
              </a:rPr>
              <a:t>t</a:t>
            </a:r>
            <a:r>
              <a:rPr dirty="0" smtClean="0" sz="1400" spc="0" b="1">
                <a:solidFill>
                  <a:srgbClr val="17AEFF"/>
                </a:solidFill>
                <a:latin typeface="Times New Roman"/>
                <a:cs typeface="Times New Roman"/>
              </a:rPr>
              <a:t>,</a:t>
            </a:r>
            <a:r>
              <a:rPr dirty="0" smtClean="0" sz="1400" spc="53" b="1">
                <a:solidFill>
                  <a:srgbClr val="17AE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 b="1">
                <a:solidFill>
                  <a:srgbClr val="17AEFF"/>
                </a:solidFill>
                <a:latin typeface="Times New Roman"/>
                <a:cs typeface="Times New Roman"/>
              </a:rPr>
              <a:t>mai</a:t>
            </a:r>
            <a:r>
              <a:rPr dirty="0" smtClean="0" sz="1400" spc="4" b="1">
                <a:solidFill>
                  <a:srgbClr val="17AE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0" b="1">
                <a:solidFill>
                  <a:srgbClr val="17AEFF"/>
                </a:solidFill>
                <a:latin typeface="Times New Roman"/>
                <a:cs typeface="Times New Roman"/>
              </a:rPr>
              <a:t>ly</a:t>
            </a:r>
            <a:endParaRPr sz="1400">
              <a:latin typeface="Times New Roman"/>
              <a:cs typeface="Times New Roman"/>
            </a:endParaRPr>
          </a:p>
          <a:p>
            <a:pPr marL="12700" marR="51381">
              <a:lnSpc>
                <a:spcPts val="1624"/>
              </a:lnSpc>
              <a:spcBef>
                <a:spcPts val="244"/>
              </a:spcBef>
            </a:pPr>
            <a:r>
              <a:rPr dirty="0" smtClean="0" sz="1400" spc="0" b="1">
                <a:solidFill>
                  <a:srgbClr val="17AEFF"/>
                </a:solidFill>
                <a:latin typeface="Times New Roman"/>
                <a:cs typeface="Times New Roman"/>
              </a:rPr>
              <a:t>f</a:t>
            </a:r>
            <a:r>
              <a:rPr dirty="0" smtClean="0" sz="1400" spc="4" b="1">
                <a:solidFill>
                  <a:srgbClr val="17AEFF"/>
                </a:solidFill>
                <a:latin typeface="Times New Roman"/>
                <a:cs typeface="Times New Roman"/>
              </a:rPr>
              <a:t>r</a:t>
            </a:r>
            <a:r>
              <a:rPr dirty="0" smtClean="0" sz="1400" spc="0" b="1">
                <a:solidFill>
                  <a:srgbClr val="17AEFF"/>
                </a:solidFill>
                <a:latin typeface="Times New Roman"/>
                <a:cs typeface="Times New Roman"/>
              </a:rPr>
              <a:t>om</a:t>
            </a:r>
            <a:r>
              <a:rPr dirty="0" smtClean="0" sz="1400" spc="34" b="1">
                <a:solidFill>
                  <a:srgbClr val="17AE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 b="1">
                <a:solidFill>
                  <a:srgbClr val="17AEFF"/>
                </a:solidFill>
                <a:latin typeface="Times New Roman"/>
                <a:cs typeface="Times New Roman"/>
              </a:rPr>
              <a:t>snow.</a:t>
            </a:r>
            <a:r>
              <a:rPr dirty="0" smtClean="0" sz="1400" spc="343" b="1">
                <a:solidFill>
                  <a:srgbClr val="17AE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v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el</a:t>
            </a:r>
            <a:r>
              <a:rPr dirty="0" smtClean="0" sz="1400" spc="14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400" spc="28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co</a:t>
            </a:r>
            <a:r>
              <a:rPr dirty="0" smtClean="0" sz="1400" spc="5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400" spc="5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400" spc="5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te</a:t>
            </a:r>
            <a:r>
              <a:rPr dirty="0" smtClean="0" sz="1400" spc="-1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de</a:t>
            </a:r>
            <a:r>
              <a:rPr dirty="0" smtClean="0" sz="1400" spc="-5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400" spc="5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ys</a:t>
            </a:r>
            <a:r>
              <a:rPr dirty="0" smtClean="0" sz="1400" spc="-10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tod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dirty="0" smtClean="0" sz="1400" spc="33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400" spc="256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endParaRPr sz="1400">
              <a:latin typeface="Times New Roman"/>
              <a:cs typeface="Times New Roman"/>
            </a:endParaRPr>
          </a:p>
          <a:p>
            <a:pPr marL="12700" marR="51381">
              <a:lnSpc>
                <a:spcPts val="1624"/>
              </a:lnSpc>
              <a:spcBef>
                <a:spcPts val="324"/>
              </a:spcBef>
            </a:pPr>
            <a:r>
              <a:rPr dirty="0" smtClean="0" sz="1400" spc="5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400" spc="5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400" spc="-5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5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dirty="0" smtClean="0" sz="1400" spc="-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ter,</a:t>
            </a:r>
            <a:r>
              <a:rPr dirty="0" smtClean="0" sz="1400" spc="297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ow</a:t>
            </a:r>
            <a:r>
              <a:rPr dirty="0" smtClean="0" sz="1400" spc="76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v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b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dirty="0" smtClean="0" sz="1400" spc="1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Flash</a:t>
            </a:r>
            <a:r>
              <a:rPr dirty="0" smtClean="0" sz="1400" spc="13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floodin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dirty="0" smtClean="0" sz="1400" spc="287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mtClean="0" sz="1400" spc="172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tre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endParaRPr sz="1400">
              <a:latin typeface="Times New Roman"/>
              <a:cs typeface="Times New Roman"/>
            </a:endParaRPr>
          </a:p>
          <a:p>
            <a:pPr marL="12700" marR="51381">
              <a:lnSpc>
                <a:spcPts val="1609"/>
              </a:lnSpc>
              <a:spcBef>
                <a:spcPts val="324"/>
              </a:spcBef>
            </a:pP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creek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400" spc="28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400" spc="26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400" spc="-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5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5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eas</a:t>
            </a:r>
            <a:r>
              <a:rPr dirty="0" smtClean="0" sz="1400" spc="-77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dirty="0" smtClean="0" sz="1400" spc="252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400" spc="28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ed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te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endParaRPr sz="1400">
              <a:latin typeface="Times New Roman"/>
              <a:cs typeface="Times New Roman"/>
            </a:endParaRPr>
          </a:p>
          <a:p>
            <a:pPr marL="12700" marR="51381">
              <a:lnSpc>
                <a:spcPts val="1624"/>
              </a:lnSpc>
              <a:spcBef>
                <a:spcPts val="321"/>
              </a:spcBef>
            </a:pP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ter</a:t>
            </a:r>
            <a:r>
              <a:rPr dirty="0" smtClean="0" sz="1400" spc="342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ea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v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dirty="0" smtClean="0" sz="1400" spc="2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166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od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r>
              <a:rPr dirty="0" smtClean="0" sz="1400" spc="-1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Thre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400" spc="-9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dirty="0" smtClean="0" sz="1400" spc="-1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4" b="1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eas</a:t>
            </a:r>
            <a:r>
              <a:rPr dirty="0" smtClean="0" sz="1400" spc="174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endParaRPr sz="1400">
              <a:latin typeface="Times New Roman"/>
              <a:cs typeface="Times New Roman"/>
            </a:endParaRPr>
          </a:p>
          <a:p>
            <a:pPr marL="12700" marR="51381">
              <a:lnSpc>
                <a:spcPts val="1609"/>
              </a:lnSpc>
              <a:spcBef>
                <a:spcPts val="324"/>
              </a:spcBef>
            </a:pPr>
            <a:r>
              <a:rPr dirty="0" smtClean="0" sz="1400" spc="-4" b="1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ave</a:t>
            </a:r>
            <a:r>
              <a:rPr dirty="0" smtClean="0" sz="1400" spc="191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400" spc="-5" b="1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en</a:t>
            </a:r>
            <a:r>
              <a:rPr dirty="0" smtClean="0" sz="1400" spc="-3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floodin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dirty="0" smtClean="0" sz="1400" spc="297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iss</a:t>
            </a:r>
            <a:r>
              <a:rPr dirty="0" smtClean="0" sz="1400" spc="-11" b="1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es</a:t>
            </a:r>
            <a:r>
              <a:rPr dirty="0" smtClean="0" sz="1400" spc="-31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4" b="1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400" spc="-4" b="1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dirty="0" smtClean="0" sz="1400" spc="168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dirty="0" smtClean="0" sz="1400" spc="4" b="1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st</a:t>
            </a:r>
            <a:r>
              <a:rPr dirty="0" smtClean="0" sz="1400" spc="231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wi</a:t>
            </a:r>
            <a:r>
              <a:rPr dirty="0" smtClean="0" sz="1400" spc="4" b="1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4" b="1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er</a:t>
            </a:r>
            <a:r>
              <a:rPr dirty="0" smtClean="0" sz="1400" spc="14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co</a:t>
            </a:r>
            <a:r>
              <a:rPr dirty="0" smtClean="0" sz="1400" spc="-9" b="1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ld</a:t>
            </a:r>
            <a:r>
              <a:rPr dirty="0" smtClean="0" sz="1400" spc="213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400" spc="-4" b="1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endParaRPr sz="1400">
              <a:latin typeface="Times New Roman"/>
              <a:cs typeface="Times New Roman"/>
            </a:endParaRPr>
          </a:p>
          <a:p>
            <a:pPr marL="12700" marR="26746">
              <a:lnSpc>
                <a:spcPct val="95825"/>
              </a:lnSpc>
              <a:spcBef>
                <a:spcPts val="331"/>
              </a:spcBef>
            </a:pPr>
            <a:r>
              <a:rPr dirty="0" smtClean="0" sz="1400" spc="4" b="1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400" spc="-4" b="1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em</a:t>
            </a:r>
            <a:r>
              <a:rPr dirty="0" smtClean="0" sz="1400" spc="183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4" b="1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ai</a:t>
            </a:r>
            <a:r>
              <a:rPr dirty="0" smtClean="0" sz="1400" spc="9" b="1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6360" y="4202368"/>
            <a:ext cx="114554" cy="2037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535"/>
              </a:lnSpc>
              <a:spcBef>
                <a:spcPts val="76"/>
              </a:spcBef>
            </a:pPr>
            <a:r>
              <a:rPr dirty="0" smtClean="0" sz="1400" spc="0">
                <a:solidFill>
                  <a:srgbClr val="FFFFFF"/>
                </a:solidFill>
                <a:latin typeface="Arial"/>
                <a:cs typeface="Arial"/>
              </a:rPr>
              <a:t>•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2872" y="4205693"/>
            <a:ext cx="4259475" cy="69474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515"/>
              </a:lnSpc>
              <a:spcBef>
                <a:spcPts val="75"/>
              </a:spcBef>
            </a:pPr>
            <a:r>
              <a:rPr dirty="0" smtClean="0" sz="1400" spc="4" b="1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fide</a:t>
            </a:r>
            <a:r>
              <a:rPr dirty="0" smtClean="0" sz="1400" spc="4" b="1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ce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12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r>
              <a:rPr dirty="0" smtClean="0" sz="1400" spc="69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Hi</a:t>
            </a:r>
            <a:r>
              <a:rPr dirty="0" smtClean="0" sz="1400" spc="4" b="1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dirty="0" smtClean="0" sz="1400" spc="-26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400" spc="-9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we’</a:t>
            </a:r>
            <a:r>
              <a:rPr dirty="0" smtClean="0" sz="1400" spc="-9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400" spc="-12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-6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ee</a:t>
            </a:r>
            <a:r>
              <a:rPr dirty="0" smtClean="0" sz="1400" spc="-8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ods</a:t>
            </a:r>
            <a:r>
              <a:rPr dirty="0" smtClean="0" sz="1400" spc="-1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mtClean="0" sz="1400" spc="11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ea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v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dirty="0" smtClean="0" sz="1400" spc="2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endParaRPr sz="1400">
              <a:latin typeface="Times New Roman"/>
              <a:cs typeface="Times New Roman"/>
            </a:endParaRPr>
          </a:p>
          <a:p>
            <a:pPr marL="12700" marR="15748">
              <a:lnSpc>
                <a:spcPct val="113095"/>
              </a:lnSpc>
              <a:spcBef>
                <a:spcPts val="340"/>
              </a:spcBef>
            </a:pPr>
            <a:r>
              <a:rPr dirty="0" smtClean="0" sz="140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ec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b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ow</a:t>
            </a:r>
            <a:r>
              <a:rPr dirty="0" smtClean="0" sz="1400" spc="27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6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0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0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0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’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dirty="0" smtClean="0" sz="1400" spc="-1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-4" b="1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edi</a:t>
            </a:r>
            <a:r>
              <a:rPr dirty="0" smtClean="0" sz="1400" spc="-9" b="1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400" spc="92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mtClean="0" sz="1400" spc="172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tent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400" spc="-1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v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ty</a:t>
            </a:r>
            <a:r>
              <a:rPr dirty="0" smtClean="0" sz="1400" spc="-1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400" spc="256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dirty="0" smtClean="0" sz="1400" spc="16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sn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level</a:t>
            </a:r>
            <a:r>
              <a:rPr dirty="0" smtClean="0" sz="1400" spc="7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400" spc="-9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400" spc="1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v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500878" y="4224375"/>
            <a:ext cx="2935839" cy="3606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10"/>
              </a:lnSpc>
              <a:spcBef>
                <a:spcPts val="65"/>
              </a:spcBef>
            </a:pPr>
            <a:r>
              <a:rPr dirty="0" smtClean="0" sz="1200" spc="0" i="1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dirty="0" smtClean="0" sz="1200" spc="-4" i="1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200" spc="-4" i="1">
                <a:solidFill>
                  <a:srgbClr val="FFFFFF"/>
                </a:solidFill>
                <a:latin typeface="Times New Roman"/>
                <a:cs typeface="Times New Roman"/>
              </a:rPr>
              <a:t>v</a:t>
            </a:r>
            <a:r>
              <a:rPr dirty="0" smtClean="0" sz="1200" spc="0" i="1">
                <a:solidFill>
                  <a:srgbClr val="FFFFFF"/>
                </a:solidFill>
                <a:latin typeface="Times New Roman"/>
                <a:cs typeface="Times New Roman"/>
              </a:rPr>
              <a:t>ored</a:t>
            </a:r>
            <a:r>
              <a:rPr dirty="0" smtClean="0" sz="1200" spc="157" i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200" spc="-5" i="1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200" spc="-5" i="1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1200" spc="0" i="1">
                <a:solidFill>
                  <a:srgbClr val="FFFFFF"/>
                </a:solidFill>
                <a:latin typeface="Times New Roman"/>
                <a:cs typeface="Times New Roman"/>
              </a:rPr>
              <a:t>ena</a:t>
            </a:r>
            <a:r>
              <a:rPr dirty="0" smtClean="0" sz="1200" spc="-5" i="1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200" spc="0" i="1">
                <a:solidFill>
                  <a:srgbClr val="FFFFFF"/>
                </a:solidFill>
                <a:latin typeface="Times New Roman"/>
                <a:cs typeface="Times New Roman"/>
              </a:rPr>
              <a:t>io</a:t>
            </a:r>
            <a:r>
              <a:rPr dirty="0" smtClean="0" sz="1200" spc="5" i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200" spc="0" i="1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r>
              <a:rPr dirty="0" smtClean="0" sz="1200" spc="56" i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200" spc="0" i="1">
                <a:solidFill>
                  <a:srgbClr val="FFFFFF"/>
                </a:solidFill>
                <a:latin typeface="Times New Roman"/>
                <a:cs typeface="Times New Roman"/>
              </a:rPr>
              <a:t>75th</a:t>
            </a:r>
            <a:r>
              <a:rPr dirty="0" smtClean="0" sz="1200" spc="223" i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200" spc="0" i="1">
                <a:solidFill>
                  <a:srgbClr val="FFFFFF"/>
                </a:solidFill>
                <a:latin typeface="Times New Roman"/>
                <a:cs typeface="Times New Roman"/>
              </a:rPr>
              <a:t>per</a:t>
            </a:r>
            <a:r>
              <a:rPr dirty="0" smtClean="0" sz="1200" spc="-4" i="1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1200" spc="0" i="1">
                <a:solidFill>
                  <a:srgbClr val="FFFFFF"/>
                </a:solidFill>
                <a:latin typeface="Times New Roman"/>
                <a:cs typeface="Times New Roman"/>
              </a:rPr>
              <a:t>entile</a:t>
            </a:r>
            <a:r>
              <a:rPr dirty="0" smtClean="0" sz="1200" spc="0" i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200" spc="45" i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200" spc="0" i="1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mtClean="0" sz="1200" spc="149" i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200" spc="0" i="1">
                <a:solidFill>
                  <a:srgbClr val="FFFFFF"/>
                </a:solidFill>
                <a:latin typeface="Times New Roman"/>
                <a:cs typeface="Times New Roman"/>
              </a:rPr>
              <a:t>re</a:t>
            </a:r>
            <a:r>
              <a:rPr dirty="0" smtClean="0" sz="1200" spc="-4" i="1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1200" spc="0" i="1">
                <a:solidFill>
                  <a:srgbClr val="FFFFFF"/>
                </a:solidFill>
                <a:latin typeface="Times New Roman"/>
                <a:cs typeface="Times New Roman"/>
              </a:rPr>
              <a:t>ent</a:t>
            </a:r>
            <a:endParaRPr sz="1200">
              <a:latin typeface="Times New Roman"/>
              <a:cs typeface="Times New Roman"/>
            </a:endParaRPr>
          </a:p>
          <a:p>
            <a:pPr marL="12700" marR="22859">
              <a:lnSpc>
                <a:spcPct val="95825"/>
              </a:lnSpc>
            </a:pPr>
            <a:r>
              <a:rPr dirty="0" smtClean="0" sz="1200" spc="-5" i="1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200" spc="0" i="1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200" spc="5" i="1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200" spc="0" i="1">
                <a:solidFill>
                  <a:srgbClr val="FFFFFF"/>
                </a:solidFill>
                <a:latin typeface="Times New Roman"/>
                <a:cs typeface="Times New Roman"/>
              </a:rPr>
              <a:t>ula</a:t>
            </a:r>
            <a:r>
              <a:rPr dirty="0" smtClean="0" sz="1200" spc="-5" i="1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200" spc="0" i="1">
                <a:solidFill>
                  <a:srgbClr val="FFFFFF"/>
                </a:solidFill>
                <a:latin typeface="Times New Roman"/>
                <a:cs typeface="Times New Roman"/>
              </a:rPr>
              <a:t>ion</a:t>
            </a:r>
            <a:r>
              <a:rPr dirty="0" smtClean="0" sz="1200" spc="-5" i="1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200" spc="0" i="1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dirty="0" smtClean="0" sz="1200" spc="-2" i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200" spc="0" i="1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200" spc="29" i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200" spc="0" i="1">
                <a:solidFill>
                  <a:srgbClr val="FFFFFF"/>
                </a:solidFill>
                <a:latin typeface="Times New Roman"/>
                <a:cs typeface="Times New Roman"/>
              </a:rPr>
              <a:t>few</a:t>
            </a:r>
            <a:r>
              <a:rPr dirty="0" smtClean="0" sz="1200" spc="244" i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200" spc="-5" i="1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200" spc="0" i="1">
                <a:solidFill>
                  <a:srgbClr val="FFFFFF"/>
                </a:solidFill>
                <a:latin typeface="Times New Roman"/>
                <a:cs typeface="Times New Roman"/>
              </a:rPr>
              <a:t>ho</a:t>
            </a:r>
            <a:r>
              <a:rPr dirty="0" smtClean="0" sz="1200" spc="0" i="1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dirty="0" smtClean="0" sz="1200" spc="-30" i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200" spc="4" i="1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200" spc="0" i="1">
                <a:solidFill>
                  <a:srgbClr val="FFFFFF"/>
                </a:solidFill>
                <a:latin typeface="Times New Roman"/>
                <a:cs typeface="Times New Roman"/>
              </a:rPr>
              <a:t>ore</a:t>
            </a:r>
            <a:r>
              <a:rPr dirty="0" smtClean="0" sz="1200" spc="235" i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200" spc="-4" i="1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200" spc="0" i="1">
                <a:solidFill>
                  <a:srgbClr val="FFFFFF"/>
                </a:solidFill>
                <a:latin typeface="Times New Roman"/>
                <a:cs typeface="Times New Roman"/>
              </a:rPr>
              <a:t>pillove</a:t>
            </a:r>
            <a:r>
              <a:rPr dirty="0" smtClean="0" sz="1200" spc="-4" i="1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200" spc="0" i="1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58206" y="4773289"/>
            <a:ext cx="2863023" cy="27716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317498">
              <a:lnSpc>
                <a:spcPts val="1030"/>
              </a:lnSpc>
              <a:spcBef>
                <a:spcPts val="51"/>
              </a:spcBef>
            </a:pP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R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no</a:t>
            </a:r>
            <a:r>
              <a:rPr dirty="0" smtClean="0" sz="900" spc="-1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o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l</a:t>
            </a:r>
            <a:r>
              <a:rPr dirty="0" smtClean="0" sz="900" spc="-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W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h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r</a:t>
            </a:r>
            <a:r>
              <a:rPr dirty="0" smtClean="0" sz="900" spc="-1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Ser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v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ice</a:t>
            </a:r>
            <a:endParaRPr sz="900">
              <a:latin typeface="Cambria"/>
              <a:cs typeface="Cambria"/>
            </a:endParaRPr>
          </a:p>
          <a:p>
            <a:pPr marL="12700" marR="1415">
              <a:lnSpc>
                <a:spcPct val="97696"/>
              </a:lnSpc>
            </a:pP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F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or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g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f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or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h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Si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rra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nd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w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rn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v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d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-25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si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ce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1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9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0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5</a:t>
            </a:r>
            <a:endParaRPr sz="900">
              <a:latin typeface="Cambria"/>
              <a:cs typeface="Cambria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6360" y="4883412"/>
            <a:ext cx="201843" cy="165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240"/>
              </a:lnSpc>
              <a:spcBef>
                <a:spcPts val="62"/>
              </a:spcBef>
            </a:pPr>
            <a:r>
              <a:rPr dirty="0" smtClean="0" sz="1100" spc="0">
                <a:latin typeface="Cambria"/>
                <a:cs typeface="Cambria"/>
              </a:rPr>
              <a:t>22</a:t>
            </a:r>
            <a:endParaRPr sz="11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499"/>
                </a:lnTo>
                <a:lnTo>
                  <a:pt x="9144000" y="51434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517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8326501" y="4725879"/>
            <a:ext cx="817448" cy="4060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5022850" y="576084"/>
            <a:ext cx="3770122" cy="41145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85750" y="185729"/>
            <a:ext cx="4380974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30"/>
              </a:lnSpc>
              <a:spcBef>
                <a:spcPts val="156"/>
              </a:spcBef>
            </a:pPr>
            <a:r>
              <a:rPr dirty="0" smtClean="0" sz="3000" spc="0" b="1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dirty="0" smtClean="0" sz="3000" spc="-4" b="1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3000" spc="0" b="1">
                <a:solidFill>
                  <a:srgbClr val="FFFFFF"/>
                </a:solidFill>
                <a:latin typeface="Times New Roman"/>
                <a:cs typeface="Times New Roman"/>
              </a:rPr>
              <a:t>avy</a:t>
            </a:r>
            <a:r>
              <a:rPr dirty="0" smtClean="0" sz="3000" spc="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3000" spc="136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3000" spc="0" b="1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3000" spc="-5" b="1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3000" spc="0" b="1">
                <a:solidFill>
                  <a:srgbClr val="FFFFFF"/>
                </a:solidFill>
                <a:latin typeface="Times New Roman"/>
                <a:cs typeface="Times New Roman"/>
              </a:rPr>
              <a:t>untain</a:t>
            </a:r>
            <a:r>
              <a:rPr dirty="0" smtClean="0" sz="3000" spc="-33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3000" spc="0" b="1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3000" spc="4" b="1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3000" spc="0" b="1">
                <a:solidFill>
                  <a:srgbClr val="FFFFFF"/>
                </a:solidFill>
                <a:latin typeface="Times New Roman"/>
                <a:cs typeface="Times New Roman"/>
              </a:rPr>
              <a:t>ows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26568" y="775509"/>
            <a:ext cx="114706" cy="2040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535"/>
              </a:lnSpc>
              <a:spcBef>
                <a:spcPts val="76"/>
              </a:spcBef>
            </a:pPr>
            <a:r>
              <a:rPr dirty="0" smtClean="0" sz="1400" spc="0">
                <a:solidFill>
                  <a:srgbClr val="FFFFFF"/>
                </a:solidFill>
                <a:latin typeface="Arial"/>
                <a:cs typeface="Arial"/>
              </a:rPr>
              <a:t>•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43560" y="778840"/>
            <a:ext cx="3953195" cy="118540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515"/>
              </a:lnSpc>
              <a:spcBef>
                <a:spcPts val="75"/>
              </a:spcBef>
            </a:pPr>
            <a:r>
              <a:rPr dirty="0" smtClean="0" sz="1400" spc="-4" b="1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-4" b="1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ing</a:t>
            </a:r>
            <a:r>
              <a:rPr dirty="0" smtClean="0" sz="1400" spc="64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r>
              <a:rPr dirty="0" smtClean="0" sz="1400" spc="64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dirty="0" smtClean="0" sz="1400" spc="237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at</a:t>
            </a:r>
            <a:r>
              <a:rPr dirty="0" smtClean="0" sz="1400" spc="22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dirty="0" smtClean="0" sz="1400" spc="5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-5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400" spc="-5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400" spc="-5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/</a:t>
            </a:r>
            <a:r>
              <a:rPr dirty="0" smtClean="0" sz="1400" spc="-5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5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400" spc="5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th</a:t>
            </a:r>
            <a:r>
              <a:rPr dirty="0" smtClean="0" sz="1400" spc="-6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all</a:t>
            </a:r>
            <a:r>
              <a:rPr dirty="0" smtClean="0" sz="1400" spc="3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day</a:t>
            </a:r>
            <a:r>
              <a:rPr dirty="0" smtClean="0" sz="1400" spc="196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oday</a:t>
            </a:r>
            <a:endParaRPr sz="1400">
              <a:latin typeface="Times New Roman"/>
              <a:cs typeface="Times New Roman"/>
            </a:endParaRPr>
          </a:p>
          <a:p>
            <a:pPr marL="12700" marR="29602">
              <a:lnSpc>
                <a:spcPts val="1930"/>
              </a:lnSpc>
              <a:spcBef>
                <a:spcPts val="105"/>
              </a:spcBef>
            </a:pP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400" spc="-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6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5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0</a:t>
            </a:r>
            <a:r>
              <a:rPr dirty="0" smtClean="0" sz="1400" spc="9">
                <a:solidFill>
                  <a:srgbClr val="FFFFFF"/>
                </a:solidFill>
                <a:latin typeface="Times New Roman"/>
                <a:cs typeface="Times New Roman"/>
              </a:rPr>
              <a:t>0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7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5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0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0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’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).</a:t>
            </a:r>
            <a:r>
              <a:rPr dirty="0" smtClean="0" sz="1400" spc="-4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dirty="0" smtClean="0" sz="1400" spc="236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dirty="0" smtClean="0" sz="1400" spc="17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5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400" spc="11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dirty="0" smtClean="0" sz="1400" spc="5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tain</a:t>
            </a:r>
            <a:r>
              <a:rPr dirty="0" smtClean="0" sz="1400" spc="-36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town</a:t>
            </a:r>
            <a:r>
              <a:rPr dirty="0" smtClean="0" sz="1400" spc="26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400" spc="-9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400" spc="20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400" spc="-5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400" spc="5">
                <a:solidFill>
                  <a:srgbClr val="FFFFFF"/>
                </a:solidFill>
                <a:latin typeface="Times New Roman"/>
                <a:cs typeface="Times New Roman"/>
              </a:rPr>
              <a:t>v</a:t>
            </a:r>
            <a:r>
              <a:rPr dirty="0" smtClean="0" sz="1400" spc="5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400" spc="-5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400" spc="5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400" spc="-2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dirty="0" smtClean="0" sz="1400" spc="162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400" spc="-9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400" spc="1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v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dirty="0" smtClean="0" sz="1400" spc="9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3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400" spc="-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5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0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0</a:t>
            </a:r>
            <a:r>
              <a:rPr dirty="0" smtClean="0" sz="1400" spc="14">
                <a:solidFill>
                  <a:srgbClr val="FFFFFF"/>
                </a:solidFill>
                <a:latin typeface="Times New Roman"/>
                <a:cs typeface="Times New Roman"/>
              </a:rPr>
              <a:t>0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6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0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0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0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’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).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ow</a:t>
            </a:r>
            <a:r>
              <a:rPr dirty="0" smtClean="0" sz="1400" spc="20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dirty="0" smtClean="0" sz="1400" spc="10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pel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et</a:t>
            </a:r>
            <a:r>
              <a:rPr dirty="0" smtClean="0" sz="1400" spc="28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os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b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all</a:t>
            </a:r>
            <a:r>
              <a:rPr dirty="0" smtClean="0" sz="1400" spc="3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400" spc="-5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400" spc="5">
                <a:solidFill>
                  <a:srgbClr val="FFFFFF"/>
                </a:solidFill>
                <a:latin typeface="Times New Roman"/>
                <a:cs typeface="Times New Roman"/>
              </a:rPr>
              <a:t>v</a:t>
            </a:r>
            <a:r>
              <a:rPr dirty="0" smtClean="0" sz="1400" spc="5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400" spc="-5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400" spc="5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400" spc="-2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tu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y.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6568" y="2129449"/>
            <a:ext cx="114554" cy="2037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535"/>
              </a:lnSpc>
              <a:spcBef>
                <a:spcPts val="76"/>
              </a:spcBef>
            </a:pPr>
            <a:r>
              <a:rPr dirty="0" smtClean="0" sz="1400" spc="0">
                <a:solidFill>
                  <a:srgbClr val="FFFFFF"/>
                </a:solidFill>
                <a:latin typeface="Arial"/>
                <a:cs typeface="Arial"/>
              </a:rPr>
              <a:t>•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3560" y="2132774"/>
            <a:ext cx="3848791" cy="143078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515"/>
              </a:lnSpc>
              <a:spcBef>
                <a:spcPts val="75"/>
              </a:spcBef>
            </a:pPr>
            <a:r>
              <a:rPr dirty="0" smtClean="0" sz="1400" b="1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-4" b="1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dirty="0" smtClean="0" sz="1400" spc="4" b="1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1400" spc="4" b="1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400" spc="-9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r>
              <a:rPr dirty="0" smtClean="0" sz="1400" spc="69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Mode</a:t>
            </a:r>
            <a:r>
              <a:rPr dirty="0" smtClean="0" sz="1400" spc="5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400" spc="5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te</a:t>
            </a:r>
            <a:r>
              <a:rPr dirty="0" smtClean="0" sz="1400" spc="-26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dirty="0" smtClean="0" sz="1400" spc="17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v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marL="12700" marR="9821">
              <a:lnSpc>
                <a:spcPts val="1609"/>
              </a:lnSpc>
              <a:spcBef>
                <a:spcPts val="244"/>
              </a:spcBef>
            </a:pPr>
            <a:r>
              <a:rPr dirty="0" smtClean="0" sz="1400" spc="-4" b="1">
                <a:solidFill>
                  <a:srgbClr val="00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400" spc="0" b="1">
                <a:solidFill>
                  <a:srgbClr val="00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4" b="1">
                <a:solidFill>
                  <a:srgbClr val="00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400" spc="0" b="1">
                <a:solidFill>
                  <a:srgbClr val="00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400" spc="-4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 b="1">
                <a:solidFill>
                  <a:srgbClr val="00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400" spc="-5" b="1">
                <a:solidFill>
                  <a:srgbClr val="00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400" spc="0" b="1">
                <a:solidFill>
                  <a:srgbClr val="00FFFF"/>
                </a:solidFill>
                <a:latin typeface="Times New Roman"/>
                <a:cs typeface="Times New Roman"/>
              </a:rPr>
              <a:t>ason</a:t>
            </a:r>
            <a:r>
              <a:rPr dirty="0" smtClean="0" sz="1400" spc="-25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 b="1">
                <a:solidFill>
                  <a:srgbClr val="00FFFF"/>
                </a:solidFill>
                <a:latin typeface="Times New Roman"/>
                <a:cs typeface="Times New Roman"/>
              </a:rPr>
              <a:t>sto</a:t>
            </a:r>
            <a:r>
              <a:rPr dirty="0" smtClean="0" sz="1400" spc="4" b="1">
                <a:solidFill>
                  <a:srgbClr val="00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400" spc="0" b="1">
                <a:solidFill>
                  <a:srgbClr val="00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400" spc="194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 b="1">
                <a:solidFill>
                  <a:srgbClr val="00FFFF"/>
                </a:solidFill>
                <a:latin typeface="Times New Roman"/>
                <a:cs typeface="Times New Roman"/>
              </a:rPr>
              <a:t>impac</a:t>
            </a:r>
            <a:r>
              <a:rPr dirty="0" smtClean="0" sz="1400" spc="4" b="1">
                <a:solidFill>
                  <a:srgbClr val="00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400" spc="0" b="1">
                <a:solidFill>
                  <a:srgbClr val="00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4" b="1">
                <a:solidFill>
                  <a:srgbClr val="00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0" b="1">
                <a:solidFill>
                  <a:srgbClr val="00FFFF"/>
                </a:solidFill>
                <a:latin typeface="Times New Roman"/>
                <a:cs typeface="Times New Roman"/>
              </a:rPr>
              <a:t>g</a:t>
            </a:r>
            <a:r>
              <a:rPr dirty="0" smtClean="0" sz="1400" spc="267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 b="1">
                <a:solidFill>
                  <a:srgbClr val="00FFFF"/>
                </a:solidFill>
                <a:latin typeface="Times New Roman"/>
                <a:cs typeface="Times New Roman"/>
              </a:rPr>
              <a:t>sk</a:t>
            </a:r>
            <a:r>
              <a:rPr dirty="0" smtClean="0" sz="1400" spc="0" b="1">
                <a:solidFill>
                  <a:srgbClr val="00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136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4" b="1">
                <a:solidFill>
                  <a:srgbClr val="00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400" spc="0" b="1">
                <a:solidFill>
                  <a:srgbClr val="00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400" spc="4" b="1">
                <a:solidFill>
                  <a:srgbClr val="00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0" b="1">
                <a:solidFill>
                  <a:srgbClr val="00FFFF"/>
                </a:solidFill>
                <a:latin typeface="Times New Roman"/>
                <a:cs typeface="Times New Roman"/>
              </a:rPr>
              <a:t>ffic</a:t>
            </a:r>
            <a:r>
              <a:rPr dirty="0" smtClean="0" sz="1400" spc="68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 b="1">
                <a:solidFill>
                  <a:srgbClr val="00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9" b="1">
                <a:solidFill>
                  <a:srgbClr val="00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0" b="1">
                <a:solidFill>
                  <a:srgbClr val="00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400" spc="0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endParaRPr sz="1400">
              <a:latin typeface="Times New Roman"/>
              <a:cs typeface="Times New Roman"/>
            </a:endParaRPr>
          </a:p>
          <a:p>
            <a:pPr marL="12700" marR="9821">
              <a:lnSpc>
                <a:spcPts val="1624"/>
              </a:lnSpc>
              <a:spcBef>
                <a:spcPts val="323"/>
              </a:spcBef>
            </a:pPr>
            <a:r>
              <a:rPr dirty="0" smtClean="0" sz="1400" spc="0" b="1">
                <a:solidFill>
                  <a:srgbClr val="00FFFF"/>
                </a:solidFill>
                <a:latin typeface="Times New Roman"/>
                <a:cs typeface="Times New Roman"/>
              </a:rPr>
              <a:t>co</a:t>
            </a:r>
            <a:r>
              <a:rPr dirty="0" smtClean="0" sz="1400" spc="-5" b="1">
                <a:solidFill>
                  <a:srgbClr val="00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400" spc="0" b="1">
                <a:solidFill>
                  <a:srgbClr val="00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400" spc="-10" b="1">
                <a:solidFill>
                  <a:srgbClr val="00FFFF"/>
                </a:solidFill>
                <a:latin typeface="Times New Roman"/>
                <a:cs typeface="Times New Roman"/>
              </a:rPr>
              <a:t>u</a:t>
            </a:r>
            <a:r>
              <a:rPr dirty="0" smtClean="0" sz="1400" spc="5" b="1">
                <a:solidFill>
                  <a:srgbClr val="00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400" spc="0" b="1">
                <a:solidFill>
                  <a:srgbClr val="00FFFF"/>
                </a:solidFill>
                <a:latin typeface="Times New Roman"/>
                <a:cs typeface="Times New Roman"/>
              </a:rPr>
              <a:t>es</a:t>
            </a:r>
            <a:r>
              <a:rPr dirty="0" smtClean="0" sz="1400" spc="-38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 b="1">
                <a:solidFill>
                  <a:srgbClr val="00FFFF"/>
                </a:solidFill>
                <a:latin typeface="Times New Roman"/>
                <a:cs typeface="Times New Roman"/>
              </a:rPr>
              <a:t>tod</a:t>
            </a:r>
            <a:r>
              <a:rPr dirty="0" smtClean="0" sz="1400" spc="4" b="1">
                <a:solidFill>
                  <a:srgbClr val="00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0" b="1">
                <a:solidFill>
                  <a:srgbClr val="00FFFF"/>
                </a:solidFill>
                <a:latin typeface="Times New Roman"/>
                <a:cs typeface="Times New Roman"/>
              </a:rPr>
              <a:t>y</a:t>
            </a:r>
            <a:r>
              <a:rPr dirty="0" smtClean="0" sz="1400" spc="138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 b="1">
                <a:solidFill>
                  <a:srgbClr val="00FFFF"/>
                </a:solidFill>
                <a:latin typeface="Times New Roman"/>
                <a:cs typeface="Times New Roman"/>
              </a:rPr>
              <a:t>-</a:t>
            </a:r>
            <a:r>
              <a:rPr dirty="0" smtClean="0" sz="1400" spc="69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 b="1">
                <a:solidFill>
                  <a:srgbClr val="00FFFF"/>
                </a:solidFill>
                <a:latin typeface="Times New Roman"/>
                <a:cs typeface="Times New Roman"/>
              </a:rPr>
              <a:t>big</a:t>
            </a:r>
            <a:r>
              <a:rPr dirty="0" smtClean="0" sz="1400" spc="93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 b="1">
                <a:solidFill>
                  <a:srgbClr val="00FFFF"/>
                </a:solidFill>
                <a:latin typeface="Times New Roman"/>
                <a:cs typeface="Times New Roman"/>
              </a:rPr>
              <a:t>h</a:t>
            </a:r>
            <a:r>
              <a:rPr dirty="0" smtClean="0" sz="1400" spc="-5" b="1">
                <a:solidFill>
                  <a:srgbClr val="00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400" spc="0" b="1">
                <a:solidFill>
                  <a:srgbClr val="00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5" b="1">
                <a:solidFill>
                  <a:srgbClr val="00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400" spc="0" b="1">
                <a:solidFill>
                  <a:srgbClr val="00FFFF"/>
                </a:solidFill>
                <a:latin typeface="Times New Roman"/>
                <a:cs typeface="Times New Roman"/>
              </a:rPr>
              <a:t>ach</a:t>
            </a:r>
            <a:r>
              <a:rPr dirty="0" smtClean="0" sz="1400" spc="-5" b="1">
                <a:solidFill>
                  <a:srgbClr val="00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400" spc="0" b="1">
                <a:solidFill>
                  <a:srgbClr val="00FFFF"/>
                </a:solidFill>
                <a:latin typeface="Times New Roman"/>
                <a:cs typeface="Times New Roman"/>
              </a:rPr>
              <a:t>s.</a:t>
            </a:r>
            <a:r>
              <a:rPr dirty="0" smtClean="0" sz="1400" spc="-11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v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el</a:t>
            </a:r>
            <a:r>
              <a:rPr dirty="0" smtClean="0" sz="1400" spc="14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de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ys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endParaRPr sz="1400">
              <a:latin typeface="Times New Roman"/>
              <a:cs typeface="Times New Roman"/>
            </a:endParaRPr>
          </a:p>
          <a:p>
            <a:pPr marL="12700" marR="9821">
              <a:lnSpc>
                <a:spcPts val="1609"/>
              </a:lnSpc>
              <a:spcBef>
                <a:spcPts val="326"/>
              </a:spcBef>
            </a:pP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400" spc="256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dirty="0" smtClean="0" sz="1400" spc="16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sn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w,</a:t>
            </a:r>
            <a:r>
              <a:rPr dirty="0" smtClean="0" sz="1400" spc="29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wind,</a:t>
            </a:r>
            <a:r>
              <a:rPr dirty="0" smtClean="0" sz="1400" spc="52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ow</a:t>
            </a:r>
            <a:r>
              <a:rPr dirty="0" smtClean="0" sz="1400" spc="86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v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b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ty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v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er</a:t>
            </a:r>
            <a:r>
              <a:rPr dirty="0" smtClean="0" sz="1400" spc="18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;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endParaRPr sz="1400">
              <a:latin typeface="Times New Roman"/>
              <a:cs typeface="Times New Roman"/>
            </a:endParaRPr>
          </a:p>
          <a:p>
            <a:pPr marL="12700" marR="9821">
              <a:lnSpc>
                <a:spcPts val="1609"/>
              </a:lnSpc>
              <a:spcBef>
                <a:spcPts val="323"/>
              </a:spcBef>
            </a:pP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400" spc="5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400" spc="5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ntain,</a:t>
            </a:r>
            <a:r>
              <a:rPr dirty="0" smtClean="0" sz="1400" spc="-4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ot</a:t>
            </a:r>
            <a:r>
              <a:rPr dirty="0" smtClean="0" sz="1400" spc="-9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400" spc="20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ni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es</a:t>
            </a:r>
            <a:r>
              <a:rPr dirty="0" smtClean="0" sz="1400" spc="-1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400" spc="287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ds</a:t>
            </a:r>
            <a:endParaRPr sz="1400">
              <a:latin typeface="Times New Roman"/>
              <a:cs typeface="Times New Roman"/>
            </a:endParaRPr>
          </a:p>
          <a:p>
            <a:pPr marL="12700" marR="26746">
              <a:lnSpc>
                <a:spcPct val="95825"/>
              </a:lnSpc>
              <a:spcBef>
                <a:spcPts val="333"/>
              </a:spcBef>
            </a:pPr>
            <a:r>
              <a:rPr dirty="0" smtClean="0" sz="1400" spc="-5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400" spc="5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tu</a:t>
            </a:r>
            <a:r>
              <a:rPr dirty="0" smtClean="0" sz="1400" spc="5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400" spc="5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y.</a:t>
            </a:r>
            <a:r>
              <a:rPr dirty="0" smtClean="0" sz="1400" spc="-57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Wet,</a:t>
            </a:r>
            <a:r>
              <a:rPr dirty="0" smtClean="0" sz="1400" spc="1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6568" y="3728404"/>
            <a:ext cx="114554" cy="2037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535"/>
              </a:lnSpc>
              <a:spcBef>
                <a:spcPts val="76"/>
              </a:spcBef>
            </a:pPr>
            <a:r>
              <a:rPr dirty="0" smtClean="0" sz="1400" spc="0">
                <a:solidFill>
                  <a:srgbClr val="FFFFFF"/>
                </a:solidFill>
                <a:latin typeface="Arial"/>
                <a:cs typeface="Arial"/>
              </a:rPr>
              <a:t>•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3560" y="3731729"/>
            <a:ext cx="3992905" cy="9401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17296">
              <a:lnSpc>
                <a:spcPts val="1515"/>
              </a:lnSpc>
              <a:spcBef>
                <a:spcPts val="75"/>
              </a:spcBef>
            </a:pPr>
            <a:r>
              <a:rPr dirty="0" smtClean="0" sz="1400" spc="4" b="1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fide</a:t>
            </a:r>
            <a:r>
              <a:rPr dirty="0" smtClean="0" sz="1400" spc="4" b="1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ce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12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 b="1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r>
              <a:rPr dirty="0" smtClean="0" sz="1400" spc="69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 b="1">
                <a:solidFill>
                  <a:srgbClr val="FFEB38"/>
                </a:solidFill>
                <a:latin typeface="Times New Roman"/>
                <a:cs typeface="Times New Roman"/>
              </a:rPr>
              <a:t>Hi</a:t>
            </a:r>
            <a:r>
              <a:rPr dirty="0" smtClean="0" sz="1400" spc="4" b="1">
                <a:solidFill>
                  <a:srgbClr val="FFEB38"/>
                </a:solidFill>
                <a:latin typeface="Times New Roman"/>
                <a:cs typeface="Times New Roman"/>
              </a:rPr>
              <a:t>g</a:t>
            </a:r>
            <a:r>
              <a:rPr dirty="0" smtClean="0" sz="1400" spc="0" b="1">
                <a:solidFill>
                  <a:srgbClr val="FFEB38"/>
                </a:solidFill>
                <a:latin typeface="Times New Roman"/>
                <a:cs typeface="Times New Roman"/>
              </a:rPr>
              <a:t>h</a:t>
            </a:r>
            <a:r>
              <a:rPr dirty="0" smtClean="0" sz="1400" spc="-26" b="1">
                <a:solidFill>
                  <a:srgbClr val="FFEB38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400" spc="-9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we’</a:t>
            </a:r>
            <a:r>
              <a:rPr dirty="0" smtClean="0" sz="1400" spc="-9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400" spc="-12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-6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ee</a:t>
            </a:r>
            <a:r>
              <a:rPr dirty="0" smtClean="0" sz="1400" spc="-8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ea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v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dirty="0" smtClean="0" sz="1400" spc="2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-5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400" spc="5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400" spc="5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400" spc="-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  <a:spcBef>
                <a:spcPts val="244"/>
              </a:spcBef>
            </a:pP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tr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v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el</a:t>
            </a:r>
            <a:r>
              <a:rPr dirty="0" smtClean="0" sz="1400" spc="2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b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400" spc="-4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b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v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3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6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5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0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0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’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-4" b="1">
                <a:solidFill>
                  <a:srgbClr val="FFEB38"/>
                </a:solidFill>
                <a:latin typeface="Times New Roman"/>
                <a:cs typeface="Times New Roman"/>
              </a:rPr>
              <a:t>M</a:t>
            </a:r>
            <a:r>
              <a:rPr dirty="0" smtClean="0" sz="1400" spc="0" b="1">
                <a:solidFill>
                  <a:srgbClr val="FFEB38"/>
                </a:solidFill>
                <a:latin typeface="Times New Roman"/>
                <a:cs typeface="Times New Roman"/>
              </a:rPr>
              <a:t>edi</a:t>
            </a:r>
            <a:r>
              <a:rPr dirty="0" smtClean="0" sz="1400" spc="-9" b="1">
                <a:solidFill>
                  <a:srgbClr val="FFEB38"/>
                </a:solidFill>
                <a:latin typeface="Times New Roman"/>
                <a:cs typeface="Times New Roman"/>
              </a:rPr>
              <a:t>u</a:t>
            </a:r>
            <a:r>
              <a:rPr dirty="0" smtClean="0" sz="1400" spc="0" b="1">
                <a:solidFill>
                  <a:srgbClr val="FFEB38"/>
                </a:solidFill>
                <a:latin typeface="Times New Roman"/>
                <a:cs typeface="Times New Roman"/>
              </a:rPr>
              <a:t>m</a:t>
            </a:r>
            <a:r>
              <a:rPr dirty="0" smtClean="0" sz="1400" spc="87" b="1">
                <a:solidFill>
                  <a:srgbClr val="FFEB38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mtClean="0" sz="1400" spc="172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endParaRPr sz="1400">
              <a:latin typeface="Times New Roman"/>
              <a:cs typeface="Times New Roman"/>
            </a:endParaRPr>
          </a:p>
          <a:p>
            <a:pPr marL="12700" marR="30667">
              <a:lnSpc>
                <a:spcPct val="95825"/>
              </a:lnSpc>
              <a:spcBef>
                <a:spcPts val="325"/>
              </a:spcBef>
            </a:pP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400" spc="287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ac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be</a:t>
            </a:r>
            <a:r>
              <a:rPr dirty="0" smtClean="0" sz="14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ow</a:t>
            </a:r>
            <a:r>
              <a:rPr dirty="0" smtClean="0" sz="1400" spc="26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65</a:t>
            </a:r>
            <a:r>
              <a:rPr dirty="0" smtClean="0" sz="1400" spc="4">
                <a:solidFill>
                  <a:srgbClr val="FFFFFF"/>
                </a:solidFill>
                <a:latin typeface="Times New Roman"/>
                <a:cs typeface="Times New Roman"/>
              </a:rPr>
              <a:t>0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0’</a:t>
            </a:r>
            <a:r>
              <a:rPr dirty="0" smtClean="0" sz="1400" spc="127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due</a:t>
            </a:r>
            <a:r>
              <a:rPr dirty="0" smtClean="0" sz="1400" spc="272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dirty="0" smtClean="0" sz="1400" spc="16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 b="1">
                <a:solidFill>
                  <a:srgbClr val="00FFFF"/>
                </a:solidFill>
                <a:latin typeface="Times New Roman"/>
                <a:cs typeface="Times New Roman"/>
              </a:rPr>
              <a:t>con</a:t>
            </a:r>
            <a:r>
              <a:rPr dirty="0" smtClean="0" sz="1400" spc="4" b="1">
                <a:solidFill>
                  <a:srgbClr val="00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400" spc="0" b="1">
                <a:solidFill>
                  <a:srgbClr val="00FFFF"/>
                </a:solidFill>
                <a:latin typeface="Times New Roman"/>
                <a:cs typeface="Times New Roman"/>
              </a:rPr>
              <a:t>inu</a:t>
            </a:r>
            <a:r>
              <a:rPr dirty="0" smtClean="0" sz="1400" spc="-4" b="1">
                <a:solidFill>
                  <a:srgbClr val="00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400" spc="0" b="1">
                <a:solidFill>
                  <a:srgbClr val="00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400" spc="326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 b="1">
                <a:solidFill>
                  <a:srgbClr val="00FFFF"/>
                </a:solidFill>
                <a:latin typeface="Times New Roman"/>
                <a:cs typeface="Times New Roman"/>
              </a:rPr>
              <a:t>snow</a:t>
            </a:r>
            <a:endParaRPr sz="1400">
              <a:latin typeface="Times New Roman"/>
              <a:cs typeface="Times New Roman"/>
            </a:endParaRPr>
          </a:p>
          <a:p>
            <a:pPr marL="12700" marR="30667">
              <a:lnSpc>
                <a:spcPct val="95825"/>
              </a:lnSpc>
              <a:spcBef>
                <a:spcPts val="320"/>
              </a:spcBef>
            </a:pPr>
            <a:r>
              <a:rPr dirty="0" smtClean="0" sz="1400" spc="0" b="1">
                <a:solidFill>
                  <a:srgbClr val="00FFFF"/>
                </a:solidFill>
                <a:latin typeface="Times New Roman"/>
                <a:cs typeface="Times New Roman"/>
              </a:rPr>
              <a:t>le</a:t>
            </a:r>
            <a:r>
              <a:rPr dirty="0" smtClean="0" sz="1400" spc="-4" b="1">
                <a:solidFill>
                  <a:srgbClr val="00FFFF"/>
                </a:solidFill>
                <a:latin typeface="Times New Roman"/>
                <a:cs typeface="Times New Roman"/>
              </a:rPr>
              <a:t>v</a:t>
            </a:r>
            <a:r>
              <a:rPr dirty="0" smtClean="0" sz="1400" spc="0" b="1">
                <a:solidFill>
                  <a:srgbClr val="00FFFF"/>
                </a:solidFill>
                <a:latin typeface="Times New Roman"/>
                <a:cs typeface="Times New Roman"/>
              </a:rPr>
              <a:t>el</a:t>
            </a:r>
            <a:r>
              <a:rPr dirty="0" smtClean="0" sz="1400" spc="260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400" spc="0" b="1">
                <a:solidFill>
                  <a:srgbClr val="00FFFF"/>
                </a:solidFill>
                <a:latin typeface="Times New Roman"/>
                <a:cs typeface="Times New Roman"/>
              </a:rPr>
              <a:t>va</a:t>
            </a:r>
            <a:r>
              <a:rPr dirty="0" smtClean="0" sz="1400" spc="4" b="1">
                <a:solidFill>
                  <a:srgbClr val="00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400" spc="0" b="1">
                <a:solidFill>
                  <a:srgbClr val="00FFFF"/>
                </a:solidFill>
                <a:latin typeface="Times New Roman"/>
                <a:cs typeface="Times New Roman"/>
              </a:rPr>
              <a:t>ia</a:t>
            </a:r>
            <a:r>
              <a:rPr dirty="0" smtClean="0" sz="1400" spc="4" b="1">
                <a:solidFill>
                  <a:srgbClr val="00FFFF"/>
                </a:solidFill>
                <a:latin typeface="Times New Roman"/>
                <a:cs typeface="Times New Roman"/>
              </a:rPr>
              <a:t>b</a:t>
            </a:r>
            <a:r>
              <a:rPr dirty="0" smtClean="0" sz="1400" spc="0" b="1">
                <a:solidFill>
                  <a:srgbClr val="00FFFF"/>
                </a:solidFill>
                <a:latin typeface="Times New Roman"/>
                <a:cs typeface="Times New Roman"/>
              </a:rPr>
              <a:t>ili</a:t>
            </a:r>
            <a:r>
              <a:rPr dirty="0" smtClean="0" sz="1400" spc="4" b="1">
                <a:solidFill>
                  <a:srgbClr val="00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400" spc="0" b="1">
                <a:solidFill>
                  <a:srgbClr val="00FFFF"/>
                </a:solidFill>
                <a:latin typeface="Times New Roman"/>
                <a:cs typeface="Times New Roman"/>
              </a:rPr>
              <a:t>y.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58206" y="4773289"/>
            <a:ext cx="2863023" cy="27716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317498">
              <a:lnSpc>
                <a:spcPts val="1030"/>
              </a:lnSpc>
              <a:spcBef>
                <a:spcPts val="51"/>
              </a:spcBef>
            </a:pP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R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no</a:t>
            </a:r>
            <a:r>
              <a:rPr dirty="0" smtClean="0" sz="900" spc="-1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o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l</a:t>
            </a:r>
            <a:r>
              <a:rPr dirty="0" smtClean="0" sz="900" spc="-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W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h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r</a:t>
            </a:r>
            <a:r>
              <a:rPr dirty="0" smtClean="0" sz="900" spc="-1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Ser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v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ice</a:t>
            </a:r>
            <a:endParaRPr sz="900">
              <a:latin typeface="Cambria"/>
              <a:cs typeface="Cambria"/>
            </a:endParaRPr>
          </a:p>
          <a:p>
            <a:pPr marL="12700" marR="1415">
              <a:lnSpc>
                <a:spcPct val="97696"/>
              </a:lnSpc>
            </a:pP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F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or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g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f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or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h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Si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rra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nd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w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rn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v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d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-25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si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ce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1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9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0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5</a:t>
            </a:r>
            <a:endParaRPr sz="900">
              <a:latin typeface="Cambria"/>
              <a:cs typeface="Cambria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6360" y="4883412"/>
            <a:ext cx="201843" cy="165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240"/>
              </a:lnSpc>
              <a:spcBef>
                <a:spcPts val="62"/>
              </a:spcBef>
            </a:pPr>
            <a:r>
              <a:rPr dirty="0" smtClean="0" sz="1100" spc="0">
                <a:latin typeface="Cambria"/>
                <a:cs typeface="Cambria"/>
              </a:rPr>
              <a:t>23</a:t>
            </a:r>
            <a:endParaRPr sz="11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499"/>
                </a:lnTo>
                <a:lnTo>
                  <a:pt x="9144000" y="51434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517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4359656" y="2817495"/>
            <a:ext cx="424688" cy="0"/>
          </a:xfrm>
          <a:custGeom>
            <a:avLst/>
            <a:gdLst/>
            <a:ahLst/>
            <a:cxnLst/>
            <a:rect l="l" t="t" r="r" b="b"/>
            <a:pathLst>
              <a:path w="424688" h="0">
                <a:moveTo>
                  <a:pt x="0" y="0"/>
                </a:moveTo>
                <a:lnTo>
                  <a:pt x="424688" y="0"/>
                </a:lnTo>
              </a:path>
            </a:pathLst>
          </a:custGeom>
          <a:ln w="38100">
            <a:solidFill>
              <a:srgbClr val="039B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" name="object 2"/>
          <p:cNvSpPr txBox="1"/>
          <p:nvPr/>
        </p:nvSpPr>
        <p:spPr>
          <a:xfrm>
            <a:off x="2394966" y="1201966"/>
            <a:ext cx="4635392" cy="136677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37667" marR="91440">
              <a:lnSpc>
                <a:spcPts val="4950"/>
              </a:lnSpc>
              <a:spcBef>
                <a:spcPts val="247"/>
              </a:spcBef>
            </a:pPr>
            <a:r>
              <a:rPr dirty="0" smtClean="0" sz="4800" spc="0" b="1">
                <a:solidFill>
                  <a:srgbClr val="FFFFFF"/>
                </a:solidFill>
                <a:latin typeface="Times New Roman"/>
                <a:cs typeface="Times New Roman"/>
              </a:rPr>
              <a:t>Lo</a:t>
            </a:r>
            <a:r>
              <a:rPr dirty="0" smtClean="0" sz="4800" spc="-9" b="1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4800" spc="0" b="1">
                <a:solidFill>
                  <a:srgbClr val="FFFFFF"/>
                </a:solidFill>
                <a:latin typeface="Times New Roman"/>
                <a:cs typeface="Times New Roman"/>
              </a:rPr>
              <a:t>k</a:t>
            </a:r>
            <a:r>
              <a:rPr dirty="0" smtClean="0" sz="4800" spc="37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4800" spc="0" b="1">
                <a:solidFill>
                  <a:srgbClr val="FFFFFF"/>
                </a:solidFill>
                <a:latin typeface="Times New Roman"/>
                <a:cs typeface="Times New Roman"/>
              </a:rPr>
              <a:t>Ahead</a:t>
            </a:r>
            <a:r>
              <a:rPr dirty="0" smtClean="0" sz="4800" spc="1174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4800" spc="0" b="1">
                <a:solidFill>
                  <a:srgbClr val="FFFFFF"/>
                </a:solidFill>
                <a:latin typeface="Times New Roman"/>
                <a:cs typeface="Times New Roman"/>
              </a:rPr>
              <a:t>at</a:t>
            </a:r>
            <a:endParaRPr sz="48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</a:pPr>
            <a:r>
              <a:rPr dirty="0" smtClean="0" sz="4800" spc="0" b="1">
                <a:solidFill>
                  <a:srgbClr val="FFFFFF"/>
                </a:solidFill>
                <a:latin typeface="Times New Roman"/>
                <a:cs typeface="Times New Roman"/>
              </a:rPr>
              <a:t>Spring</a:t>
            </a:r>
            <a:r>
              <a:rPr dirty="0" smtClean="0" sz="4800" spc="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4800" spc="17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4800" spc="0" b="1">
                <a:solidFill>
                  <a:srgbClr val="FFFFFF"/>
                </a:solidFill>
                <a:latin typeface="Times New Roman"/>
                <a:cs typeface="Times New Roman"/>
              </a:rPr>
              <a:t>Weather</a:t>
            </a:r>
            <a:endParaRPr sz="4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499"/>
                </a:lnTo>
                <a:lnTo>
                  <a:pt x="9144000" y="51434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517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492556" y="1260221"/>
            <a:ext cx="424802" cy="0"/>
          </a:xfrm>
          <a:custGeom>
            <a:avLst/>
            <a:gdLst/>
            <a:ahLst/>
            <a:cxnLst/>
            <a:rect l="l" t="t" r="r" b="b"/>
            <a:pathLst>
              <a:path w="424802" h="0">
                <a:moveTo>
                  <a:pt x="0" y="0"/>
                </a:moveTo>
                <a:lnTo>
                  <a:pt x="424802" y="0"/>
                </a:lnTo>
              </a:path>
            </a:pathLst>
          </a:custGeom>
          <a:ln w="38100">
            <a:solidFill>
              <a:srgbClr val="039B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8326501" y="4725879"/>
            <a:ext cx="817448" cy="4060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78740" y="590791"/>
            <a:ext cx="8062108" cy="4569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535"/>
              </a:lnSpc>
              <a:spcBef>
                <a:spcPts val="176"/>
              </a:spcBef>
            </a:pPr>
            <a:r>
              <a:rPr dirty="0" smtClean="0" sz="3400" b="1">
                <a:solidFill>
                  <a:srgbClr val="FFFFFF"/>
                </a:solidFill>
                <a:latin typeface="Times New Roman"/>
                <a:cs typeface="Times New Roman"/>
              </a:rPr>
              <a:t>Pre</a:t>
            </a:r>
            <a:r>
              <a:rPr dirty="0" smtClean="0" sz="3400" spc="-9" b="1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3400" spc="0" b="1">
                <a:solidFill>
                  <a:srgbClr val="FFFFFF"/>
                </a:solidFill>
                <a:latin typeface="Times New Roman"/>
                <a:cs typeface="Times New Roman"/>
              </a:rPr>
              <a:t>icta</a:t>
            </a:r>
            <a:r>
              <a:rPr dirty="0" smtClean="0" sz="3400" spc="-9" b="1">
                <a:solidFill>
                  <a:srgbClr val="FFFFFF"/>
                </a:solidFill>
                <a:latin typeface="Times New Roman"/>
                <a:cs typeface="Times New Roman"/>
              </a:rPr>
              <a:t>b</a:t>
            </a:r>
            <a:r>
              <a:rPr dirty="0" smtClean="0" sz="3400" spc="0" b="1">
                <a:solidFill>
                  <a:srgbClr val="FFFFFF"/>
                </a:solidFill>
                <a:latin typeface="Times New Roman"/>
                <a:cs typeface="Times New Roman"/>
              </a:rPr>
              <a:t>ilit</a:t>
            </a:r>
            <a:r>
              <a:rPr dirty="0" smtClean="0" sz="3400" spc="-14" b="1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dirty="0" smtClean="0" sz="3400" spc="0" b="1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r>
              <a:rPr dirty="0" smtClean="0" sz="3400" spc="2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3400" spc="0" b="1">
                <a:solidFill>
                  <a:srgbClr val="FFFFFF"/>
                </a:solidFill>
                <a:latin typeface="Times New Roman"/>
                <a:cs typeface="Times New Roman"/>
              </a:rPr>
              <a:t>So</a:t>
            </a:r>
            <a:r>
              <a:rPr dirty="0" smtClean="0" sz="3400" spc="344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3400" spc="0" b="1">
                <a:solidFill>
                  <a:srgbClr val="FFFFFF"/>
                </a:solidFill>
                <a:latin typeface="Times New Roman"/>
                <a:cs typeface="Times New Roman"/>
              </a:rPr>
              <a:t>When</a:t>
            </a:r>
            <a:r>
              <a:rPr dirty="0" smtClean="0" sz="3400" spc="694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3400" spc="0" b="1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dirty="0" smtClean="0" sz="3400" spc="-9" b="1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3400" spc="0" b="1">
                <a:solidFill>
                  <a:srgbClr val="FFFFFF"/>
                </a:solidFill>
                <a:latin typeface="Times New Roman"/>
                <a:cs typeface="Times New Roman"/>
              </a:rPr>
              <a:t>ll</a:t>
            </a:r>
            <a:r>
              <a:rPr dirty="0" smtClean="0" sz="3400" spc="282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3400" spc="0" b="1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dirty="0" smtClean="0" sz="3400" spc="137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3400" spc="0" b="1">
                <a:solidFill>
                  <a:srgbClr val="FFFFFF"/>
                </a:solidFill>
                <a:latin typeface="Times New Roman"/>
                <a:cs typeface="Times New Roman"/>
              </a:rPr>
              <a:t>Know?</a:t>
            </a:r>
            <a:endParaRPr sz="3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4752" y="1485328"/>
            <a:ext cx="7219962" cy="132867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15"/>
              </a:lnSpc>
              <a:spcBef>
                <a:spcPts val="115"/>
              </a:spcBef>
            </a:pPr>
            <a:r>
              <a:rPr dirty="0" smtClean="0" sz="2200" spc="0" b="1">
                <a:solidFill>
                  <a:srgbClr val="00FFFF"/>
                </a:solidFill>
                <a:latin typeface="Times New Roman"/>
                <a:cs typeface="Times New Roman"/>
              </a:rPr>
              <a:t>Sp</a:t>
            </a:r>
            <a:r>
              <a:rPr dirty="0" smtClean="0" sz="2200" spc="4" b="1">
                <a:solidFill>
                  <a:srgbClr val="00FFFF"/>
                </a:solidFill>
                <a:latin typeface="Times New Roman"/>
                <a:cs typeface="Times New Roman"/>
              </a:rPr>
              <a:t>r</a:t>
            </a:r>
            <a:r>
              <a:rPr dirty="0" smtClean="0" sz="2200" spc="0" b="1">
                <a:solidFill>
                  <a:srgbClr val="00FFFF"/>
                </a:solidFill>
                <a:latin typeface="Times New Roman"/>
                <a:cs typeface="Times New Roman"/>
              </a:rPr>
              <a:t>ing,</a:t>
            </a:r>
            <a:r>
              <a:rPr dirty="0" smtClean="0" sz="2200" spc="70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0" b="1">
                <a:solidFill>
                  <a:srgbClr val="00FFFF"/>
                </a:solidFill>
                <a:latin typeface="Times New Roman"/>
                <a:cs typeface="Times New Roman"/>
              </a:rPr>
              <a:t>su</a:t>
            </a:r>
            <a:r>
              <a:rPr dirty="0" smtClean="0" sz="2200" spc="-9" b="1">
                <a:solidFill>
                  <a:srgbClr val="00FFFF"/>
                </a:solidFill>
                <a:latin typeface="Times New Roman"/>
                <a:cs typeface="Times New Roman"/>
              </a:rPr>
              <a:t>m</a:t>
            </a:r>
            <a:r>
              <a:rPr dirty="0" smtClean="0" sz="2200" spc="0" b="1">
                <a:solidFill>
                  <a:srgbClr val="00FFFF"/>
                </a:solidFill>
                <a:latin typeface="Times New Roman"/>
                <a:cs typeface="Times New Roman"/>
              </a:rPr>
              <a:t>mer</a:t>
            </a:r>
            <a:r>
              <a:rPr dirty="0" smtClean="0" sz="2200" spc="388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0" b="1">
                <a:solidFill>
                  <a:srgbClr val="00FFFF"/>
                </a:solidFill>
                <a:latin typeface="Times New Roman"/>
                <a:cs typeface="Times New Roman"/>
              </a:rPr>
              <a:t>weat</a:t>
            </a:r>
            <a:r>
              <a:rPr dirty="0" smtClean="0" sz="2200" spc="-4" b="1">
                <a:solidFill>
                  <a:srgbClr val="00FFFF"/>
                </a:solidFill>
                <a:latin typeface="Times New Roman"/>
                <a:cs typeface="Times New Roman"/>
              </a:rPr>
              <a:t>h</a:t>
            </a:r>
            <a:r>
              <a:rPr dirty="0" smtClean="0" sz="2200" spc="0" b="1">
                <a:solidFill>
                  <a:srgbClr val="00FFFF"/>
                </a:solidFill>
                <a:latin typeface="Times New Roman"/>
                <a:cs typeface="Times New Roman"/>
              </a:rPr>
              <a:t>er</a:t>
            </a:r>
            <a:r>
              <a:rPr dirty="0" smtClean="0" sz="2200" spc="300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0" b="1">
                <a:solidFill>
                  <a:srgbClr val="00FFFF"/>
                </a:solidFill>
                <a:latin typeface="Times New Roman"/>
                <a:cs typeface="Times New Roman"/>
              </a:rPr>
              <a:t>:</a:t>
            </a:r>
            <a:r>
              <a:rPr dirty="0" smtClean="0" sz="2200" spc="-107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0">
                <a:solidFill>
                  <a:srgbClr val="FFFFFF"/>
                </a:solidFill>
                <a:latin typeface="Times New Roman"/>
                <a:cs typeface="Times New Roman"/>
              </a:rPr>
              <a:t>Good</a:t>
            </a:r>
            <a:r>
              <a:rPr dirty="0" smtClean="0" sz="2200" spc="342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0">
                <a:solidFill>
                  <a:srgbClr val="FFFFFF"/>
                </a:solidFill>
                <a:latin typeface="Times New Roman"/>
                <a:cs typeface="Times New Roman"/>
              </a:rPr>
              <a:t>luck,</a:t>
            </a:r>
            <a:r>
              <a:rPr dirty="0" smtClean="0" sz="2200" spc="86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0">
                <a:solidFill>
                  <a:srgbClr val="FFFFFF"/>
                </a:solidFill>
                <a:latin typeface="Times New Roman"/>
                <a:cs typeface="Times New Roman"/>
              </a:rPr>
              <a:t>no</a:t>
            </a:r>
            <a:r>
              <a:rPr dirty="0" smtClean="0" sz="2200" spc="25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5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dirty="0" smtClean="0" sz="2200" spc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2200" spc="10">
                <a:solidFill>
                  <a:srgbClr val="FFFFFF"/>
                </a:solidFill>
                <a:latin typeface="Times New Roman"/>
                <a:cs typeface="Times New Roman"/>
              </a:rPr>
              <a:t>v</a:t>
            </a:r>
            <a:r>
              <a:rPr dirty="0" smtClean="0" sz="2200" spc="0">
                <a:solidFill>
                  <a:srgbClr val="FFFFFF"/>
                </a:solidFill>
                <a:latin typeface="Times New Roman"/>
                <a:cs typeface="Times New Roman"/>
              </a:rPr>
              <a:t>ored</a:t>
            </a:r>
            <a:r>
              <a:rPr dirty="0" smtClean="0" sz="2200" spc="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0">
                <a:solidFill>
                  <a:srgbClr val="FFFFFF"/>
                </a:solidFill>
                <a:latin typeface="Times New Roman"/>
                <a:cs typeface="Times New Roman"/>
              </a:rPr>
              <a:t>out</a:t>
            </a:r>
            <a:r>
              <a:rPr dirty="0" smtClean="0" sz="2200" spc="4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2200" spc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2200" spc="-9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2200" spc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endParaRPr sz="2200">
              <a:latin typeface="Times New Roman"/>
              <a:cs typeface="Times New Roman"/>
            </a:endParaRPr>
          </a:p>
          <a:p>
            <a:pPr marL="12700" marR="41833">
              <a:lnSpc>
                <a:spcPct val="95825"/>
              </a:lnSpc>
              <a:spcBef>
                <a:spcPts val="1388"/>
              </a:spcBef>
            </a:pPr>
            <a:r>
              <a:rPr dirty="0" smtClean="0" sz="2200" spc="0" b="1">
                <a:solidFill>
                  <a:srgbClr val="00FFFF"/>
                </a:solidFill>
                <a:latin typeface="Times New Roman"/>
                <a:cs typeface="Times New Roman"/>
              </a:rPr>
              <a:t>Heat</a:t>
            </a:r>
            <a:r>
              <a:rPr dirty="0" smtClean="0" sz="2200" spc="125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0" b="1">
                <a:solidFill>
                  <a:srgbClr val="00FFFF"/>
                </a:solidFill>
                <a:latin typeface="Times New Roman"/>
                <a:cs typeface="Times New Roman"/>
              </a:rPr>
              <a:t>w</a:t>
            </a:r>
            <a:r>
              <a:rPr dirty="0" smtClean="0" sz="2200" spc="-4" b="1">
                <a:solidFill>
                  <a:srgbClr val="00FFFF"/>
                </a:solidFill>
                <a:latin typeface="Times New Roman"/>
                <a:cs typeface="Times New Roman"/>
              </a:rPr>
              <a:t>a</a:t>
            </a:r>
            <a:r>
              <a:rPr dirty="0" smtClean="0" sz="2200" spc="0" b="1">
                <a:solidFill>
                  <a:srgbClr val="00FFFF"/>
                </a:solidFill>
                <a:latin typeface="Times New Roman"/>
                <a:cs typeface="Times New Roman"/>
              </a:rPr>
              <a:t>ves</a:t>
            </a:r>
            <a:r>
              <a:rPr dirty="0" smtClean="0" sz="2200" spc="549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0" b="1">
                <a:solidFill>
                  <a:srgbClr val="00FFFF"/>
                </a:solidFill>
                <a:latin typeface="Times New Roman"/>
                <a:cs typeface="Times New Roman"/>
              </a:rPr>
              <a:t>:</a:t>
            </a:r>
            <a:r>
              <a:rPr dirty="0" smtClean="0" sz="2200" spc="-107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4">
                <a:solidFill>
                  <a:srgbClr val="FFFFFF"/>
                </a:solidFill>
                <a:latin typeface="Times New Roman"/>
                <a:cs typeface="Times New Roman"/>
              </a:rPr>
              <a:t>5</a:t>
            </a:r>
            <a:r>
              <a:rPr dirty="0" smtClean="0" sz="2200" spc="-4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r>
              <a:rPr dirty="0" smtClean="0" sz="2200" spc="0">
                <a:solidFill>
                  <a:srgbClr val="FFFFFF"/>
                </a:solidFill>
                <a:latin typeface="Times New Roman"/>
                <a:cs typeface="Times New Roman"/>
              </a:rPr>
              <a:t>10</a:t>
            </a:r>
            <a:r>
              <a:rPr dirty="0" smtClean="0" sz="2200" spc="1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0">
                <a:solidFill>
                  <a:srgbClr val="FFFFFF"/>
                </a:solidFill>
                <a:latin typeface="Times New Roman"/>
                <a:cs typeface="Times New Roman"/>
              </a:rPr>
              <a:t>da</a:t>
            </a:r>
            <a:r>
              <a:rPr dirty="0" smtClean="0" sz="2200" spc="4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dirty="0" smtClean="0" sz="2200" spc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endParaRPr sz="2200">
              <a:latin typeface="Times New Roman"/>
              <a:cs typeface="Times New Roman"/>
            </a:endParaRPr>
          </a:p>
          <a:p>
            <a:pPr marL="12700" marR="41833">
              <a:lnSpc>
                <a:spcPct val="95825"/>
              </a:lnSpc>
              <a:spcBef>
                <a:spcPts val="1502"/>
              </a:spcBef>
            </a:pPr>
            <a:r>
              <a:rPr dirty="0" smtClean="0" sz="2200" spc="0" b="1">
                <a:solidFill>
                  <a:srgbClr val="00FFFF"/>
                </a:solidFill>
                <a:latin typeface="Times New Roman"/>
                <a:cs typeface="Times New Roman"/>
              </a:rPr>
              <a:t>Atm</a:t>
            </a:r>
            <a:r>
              <a:rPr dirty="0" smtClean="0" sz="2200" spc="-9" b="1">
                <a:solidFill>
                  <a:srgbClr val="00FFFF"/>
                </a:solidFill>
                <a:latin typeface="Times New Roman"/>
                <a:cs typeface="Times New Roman"/>
              </a:rPr>
              <a:t>o</a:t>
            </a:r>
            <a:r>
              <a:rPr dirty="0" smtClean="0" sz="2200" spc="0" b="1">
                <a:solidFill>
                  <a:srgbClr val="00FFFF"/>
                </a:solidFill>
                <a:latin typeface="Times New Roman"/>
                <a:cs typeface="Times New Roman"/>
              </a:rPr>
              <a:t>sp</a:t>
            </a:r>
            <a:r>
              <a:rPr dirty="0" smtClean="0" sz="2200" spc="-4" b="1">
                <a:solidFill>
                  <a:srgbClr val="00FFFF"/>
                </a:solidFill>
                <a:latin typeface="Times New Roman"/>
                <a:cs typeface="Times New Roman"/>
              </a:rPr>
              <a:t>h</a:t>
            </a:r>
            <a:r>
              <a:rPr dirty="0" smtClean="0" sz="2200" spc="0" b="1">
                <a:solidFill>
                  <a:srgbClr val="00FFFF"/>
                </a:solidFill>
                <a:latin typeface="Times New Roman"/>
                <a:cs typeface="Times New Roman"/>
              </a:rPr>
              <a:t>er</a:t>
            </a:r>
            <a:r>
              <a:rPr dirty="0" smtClean="0" sz="2200" spc="9" b="1">
                <a:solidFill>
                  <a:srgbClr val="00FFFF"/>
                </a:solidFill>
                <a:latin typeface="Times New Roman"/>
                <a:cs typeface="Times New Roman"/>
              </a:rPr>
              <a:t>i</a:t>
            </a:r>
            <a:r>
              <a:rPr dirty="0" smtClean="0" sz="2200" spc="0" b="1">
                <a:solidFill>
                  <a:srgbClr val="00FFFF"/>
                </a:solidFill>
                <a:latin typeface="Times New Roman"/>
                <a:cs typeface="Times New Roman"/>
              </a:rPr>
              <a:t>c</a:t>
            </a:r>
            <a:r>
              <a:rPr dirty="0" smtClean="0" sz="2200" spc="539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0" b="1">
                <a:solidFill>
                  <a:srgbClr val="00FFFF"/>
                </a:solidFill>
                <a:latin typeface="Times New Roman"/>
                <a:cs typeface="Times New Roman"/>
              </a:rPr>
              <a:t>r</a:t>
            </a:r>
            <a:r>
              <a:rPr dirty="0" smtClean="0" sz="2200" spc="4" b="1">
                <a:solidFill>
                  <a:srgbClr val="00FFFF"/>
                </a:solidFill>
                <a:latin typeface="Times New Roman"/>
                <a:cs typeface="Times New Roman"/>
              </a:rPr>
              <a:t>i</a:t>
            </a:r>
            <a:r>
              <a:rPr dirty="0" smtClean="0" sz="2200" spc="0" b="1">
                <a:solidFill>
                  <a:srgbClr val="00FFFF"/>
                </a:solidFill>
                <a:latin typeface="Times New Roman"/>
                <a:cs typeface="Times New Roman"/>
              </a:rPr>
              <a:t>vers</a:t>
            </a:r>
            <a:r>
              <a:rPr dirty="0" smtClean="0" sz="2200" spc="106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0" b="1">
                <a:solidFill>
                  <a:srgbClr val="00FFFF"/>
                </a:solidFill>
                <a:latin typeface="Times New Roman"/>
                <a:cs typeface="Times New Roman"/>
              </a:rPr>
              <a:t>:</a:t>
            </a:r>
            <a:r>
              <a:rPr dirty="0" smtClean="0" sz="2200" spc="-97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4">
                <a:solidFill>
                  <a:srgbClr val="FFFFFF"/>
                </a:solidFill>
                <a:latin typeface="Times New Roman"/>
                <a:cs typeface="Times New Roman"/>
              </a:rPr>
              <a:t>5</a:t>
            </a:r>
            <a:r>
              <a:rPr dirty="0" smtClean="0" sz="2200" spc="-4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r>
              <a:rPr dirty="0" smtClean="0" sz="2200" spc="0">
                <a:solidFill>
                  <a:srgbClr val="FFFFFF"/>
                </a:solidFill>
                <a:latin typeface="Times New Roman"/>
                <a:cs typeface="Times New Roman"/>
              </a:rPr>
              <a:t>8</a:t>
            </a:r>
            <a:r>
              <a:rPr dirty="0" smtClean="0" sz="2200" spc="1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0">
                <a:solidFill>
                  <a:srgbClr val="FFFFFF"/>
                </a:solidFill>
                <a:latin typeface="Times New Roman"/>
                <a:cs typeface="Times New Roman"/>
              </a:rPr>
              <a:t>da</a:t>
            </a:r>
            <a:r>
              <a:rPr dirty="0" smtClean="0" sz="2200" spc="4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dirty="0" smtClean="0" sz="2200" spc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74752" y="3023311"/>
            <a:ext cx="4837968" cy="3045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15"/>
              </a:lnSpc>
              <a:spcBef>
                <a:spcPts val="115"/>
              </a:spcBef>
            </a:pPr>
            <a:r>
              <a:rPr dirty="0" smtClean="0" sz="2200" spc="0" b="1">
                <a:solidFill>
                  <a:srgbClr val="00FFFF"/>
                </a:solidFill>
                <a:latin typeface="Times New Roman"/>
                <a:cs typeface="Times New Roman"/>
              </a:rPr>
              <a:t>R</a:t>
            </a:r>
            <a:r>
              <a:rPr dirty="0" smtClean="0" sz="2200" spc="4" b="1">
                <a:solidFill>
                  <a:srgbClr val="00FFFF"/>
                </a:solidFill>
                <a:latin typeface="Times New Roman"/>
                <a:cs typeface="Times New Roman"/>
              </a:rPr>
              <a:t>i</a:t>
            </a:r>
            <a:r>
              <a:rPr dirty="0" smtClean="0" sz="2200" spc="0" b="1">
                <a:solidFill>
                  <a:srgbClr val="00FFFF"/>
                </a:solidFill>
                <a:latin typeface="Times New Roman"/>
                <a:cs typeface="Times New Roman"/>
              </a:rPr>
              <a:t>v</a:t>
            </a:r>
            <a:r>
              <a:rPr dirty="0" smtClean="0" sz="2200" spc="-4" b="1">
                <a:solidFill>
                  <a:srgbClr val="00FFFF"/>
                </a:solidFill>
                <a:latin typeface="Times New Roman"/>
                <a:cs typeface="Times New Roman"/>
              </a:rPr>
              <a:t>e</a:t>
            </a:r>
            <a:r>
              <a:rPr dirty="0" smtClean="0" sz="2200" spc="0" b="1">
                <a:solidFill>
                  <a:srgbClr val="00FFFF"/>
                </a:solidFill>
                <a:latin typeface="Times New Roman"/>
                <a:cs typeface="Times New Roman"/>
              </a:rPr>
              <a:t>r</a:t>
            </a:r>
            <a:r>
              <a:rPr dirty="0" smtClean="0" sz="2200" spc="44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9" b="1">
                <a:solidFill>
                  <a:srgbClr val="00FFFF"/>
                </a:solidFill>
                <a:latin typeface="Times New Roman"/>
                <a:cs typeface="Times New Roman"/>
              </a:rPr>
              <a:t>f</a:t>
            </a:r>
            <a:r>
              <a:rPr dirty="0" smtClean="0" sz="2200" spc="0" b="1">
                <a:solidFill>
                  <a:srgbClr val="00FFFF"/>
                </a:solidFill>
                <a:latin typeface="Times New Roman"/>
                <a:cs typeface="Times New Roman"/>
              </a:rPr>
              <a:t>lo</a:t>
            </a:r>
            <a:r>
              <a:rPr dirty="0" smtClean="0" sz="2200" spc="-9" b="1">
                <a:solidFill>
                  <a:srgbClr val="00FFFF"/>
                </a:solidFill>
                <a:latin typeface="Times New Roman"/>
                <a:cs typeface="Times New Roman"/>
              </a:rPr>
              <a:t>o</a:t>
            </a:r>
            <a:r>
              <a:rPr dirty="0" smtClean="0" sz="2200" spc="0" b="1">
                <a:solidFill>
                  <a:srgbClr val="00FFFF"/>
                </a:solidFill>
                <a:latin typeface="Times New Roman"/>
                <a:cs typeface="Times New Roman"/>
              </a:rPr>
              <a:t>d</a:t>
            </a:r>
            <a:r>
              <a:rPr dirty="0" smtClean="0" sz="2200" spc="336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0" b="1">
                <a:solidFill>
                  <a:srgbClr val="00FFFF"/>
                </a:solidFill>
                <a:latin typeface="Times New Roman"/>
                <a:cs typeface="Times New Roman"/>
              </a:rPr>
              <a:t>forec</a:t>
            </a:r>
            <a:r>
              <a:rPr dirty="0" smtClean="0" sz="2200" spc="-11" b="1">
                <a:solidFill>
                  <a:srgbClr val="00FFFF"/>
                </a:solidFill>
                <a:latin typeface="Times New Roman"/>
                <a:cs typeface="Times New Roman"/>
              </a:rPr>
              <a:t>a</a:t>
            </a:r>
            <a:r>
              <a:rPr dirty="0" smtClean="0" sz="2200" spc="0" b="1">
                <a:solidFill>
                  <a:srgbClr val="00FFFF"/>
                </a:solidFill>
                <a:latin typeface="Times New Roman"/>
                <a:cs typeface="Times New Roman"/>
              </a:rPr>
              <a:t>sts</a:t>
            </a:r>
            <a:r>
              <a:rPr dirty="0" smtClean="0" sz="2200" spc="-54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0" b="1">
                <a:solidFill>
                  <a:srgbClr val="00FFFF"/>
                </a:solidFill>
                <a:latin typeface="Times New Roman"/>
                <a:cs typeface="Times New Roman"/>
              </a:rPr>
              <a:t>:</a:t>
            </a:r>
            <a:r>
              <a:rPr dirty="0" smtClean="0" sz="2200" spc="-97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0">
                <a:solidFill>
                  <a:srgbClr val="FFFFFF"/>
                </a:solidFill>
                <a:latin typeface="Times New Roman"/>
                <a:cs typeface="Times New Roman"/>
              </a:rPr>
              <a:t>start</a:t>
            </a:r>
            <a:r>
              <a:rPr dirty="0" smtClean="0" sz="2200" spc="-10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0">
                <a:solidFill>
                  <a:srgbClr val="FFFFFF"/>
                </a:solidFill>
                <a:latin typeface="Times New Roman"/>
                <a:cs typeface="Times New Roman"/>
              </a:rPr>
              <a:t>5</a:t>
            </a:r>
            <a:r>
              <a:rPr dirty="0" smtClean="0" sz="2200" spc="13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0">
                <a:solidFill>
                  <a:srgbClr val="FFFFFF"/>
                </a:solidFill>
                <a:latin typeface="Times New Roman"/>
                <a:cs typeface="Times New Roman"/>
              </a:rPr>
              <a:t>da</a:t>
            </a:r>
            <a:r>
              <a:rPr dirty="0" smtClean="0" sz="2200" spc="5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dirty="0" smtClean="0" sz="2200" spc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2200" spc="-3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0">
                <a:solidFill>
                  <a:srgbClr val="FFFFFF"/>
                </a:solidFill>
                <a:latin typeface="Times New Roman"/>
                <a:cs typeface="Times New Roman"/>
              </a:rPr>
              <a:t>out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14341" y="3054870"/>
            <a:ext cx="2557799" cy="1781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10"/>
              </a:lnSpc>
              <a:spcBef>
                <a:spcPts val="65"/>
              </a:spcBef>
            </a:pPr>
            <a:r>
              <a:rPr dirty="0" smtClean="0" sz="1200" spc="0">
                <a:solidFill>
                  <a:srgbClr val="FFFFFF"/>
                </a:solidFill>
                <a:latin typeface="Times New Roman"/>
                <a:cs typeface="Times New Roman"/>
              </a:rPr>
              <a:t>*</a:t>
            </a:r>
            <a:r>
              <a:rPr dirty="0" smtClean="0" sz="12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200" spc="-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200" spc="0">
                <a:solidFill>
                  <a:srgbClr val="FFFFFF"/>
                </a:solidFill>
                <a:latin typeface="Times New Roman"/>
                <a:cs typeface="Times New Roman"/>
              </a:rPr>
              <a:t>tern</a:t>
            </a:r>
            <a:r>
              <a:rPr dirty="0" smtClean="0" sz="1200" spc="-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200" spc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200" spc="206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200" spc="-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200" spc="0">
                <a:solidFill>
                  <a:srgbClr val="FFFFFF"/>
                </a:solidFill>
                <a:latin typeface="Times New Roman"/>
                <a:cs typeface="Times New Roman"/>
              </a:rPr>
              <a:t>WS</a:t>
            </a:r>
            <a:r>
              <a:rPr dirty="0" smtClean="0" sz="1200" spc="-5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200" spc="0">
                <a:solidFill>
                  <a:srgbClr val="FFFFFF"/>
                </a:solidFill>
                <a:latin typeface="Times New Roman"/>
                <a:cs typeface="Times New Roman"/>
              </a:rPr>
              <a:t>simu</a:t>
            </a:r>
            <a:r>
              <a:rPr dirty="0" smtClean="0" sz="1200" spc="-5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200" spc="-5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200" spc="0">
                <a:solidFill>
                  <a:srgbClr val="FFFFFF"/>
                </a:solidFill>
                <a:latin typeface="Times New Roman"/>
                <a:cs typeface="Times New Roman"/>
              </a:rPr>
              <a:t>tio</a:t>
            </a:r>
            <a:r>
              <a:rPr dirty="0" smtClean="0" sz="1200" spc="-5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200" spc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200" spc="-2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200" spc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dirty="0" smtClean="0" sz="1200" spc="13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200" spc="0">
                <a:solidFill>
                  <a:srgbClr val="FFFFFF"/>
                </a:solidFill>
                <a:latin typeface="Times New Roman"/>
                <a:cs typeface="Times New Roman"/>
              </a:rPr>
              <a:t>10</a:t>
            </a:r>
            <a:r>
              <a:rPr dirty="0" smtClean="0" sz="1200" spc="14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200" spc="-4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200" spc="-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200" spc="-4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dirty="0" smtClean="0" sz="1200" spc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4752" y="3535616"/>
            <a:ext cx="6030175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15"/>
              </a:lnSpc>
              <a:spcBef>
                <a:spcPts val="115"/>
              </a:spcBef>
            </a:pPr>
            <a:r>
              <a:rPr dirty="0" smtClean="0" sz="2200" spc="0" b="1">
                <a:solidFill>
                  <a:srgbClr val="00FFFF"/>
                </a:solidFill>
                <a:latin typeface="Times New Roman"/>
                <a:cs typeface="Times New Roman"/>
              </a:rPr>
              <a:t>Sp</a:t>
            </a:r>
            <a:r>
              <a:rPr dirty="0" smtClean="0" sz="2200" spc="4" b="1">
                <a:solidFill>
                  <a:srgbClr val="00FFFF"/>
                </a:solidFill>
                <a:latin typeface="Times New Roman"/>
                <a:cs typeface="Times New Roman"/>
              </a:rPr>
              <a:t>r</a:t>
            </a:r>
            <a:r>
              <a:rPr dirty="0" smtClean="0" sz="2200" spc="0" b="1">
                <a:solidFill>
                  <a:srgbClr val="00FFFF"/>
                </a:solidFill>
                <a:latin typeface="Times New Roman"/>
                <a:cs typeface="Times New Roman"/>
              </a:rPr>
              <a:t>ing</a:t>
            </a:r>
            <a:r>
              <a:rPr dirty="0" smtClean="0" sz="2200" spc="83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0" b="1">
                <a:solidFill>
                  <a:srgbClr val="00FFFF"/>
                </a:solidFill>
                <a:latin typeface="Times New Roman"/>
                <a:cs typeface="Times New Roman"/>
              </a:rPr>
              <a:t>he</a:t>
            </a:r>
            <a:r>
              <a:rPr dirty="0" smtClean="0" sz="2200" spc="-4" b="1">
                <a:solidFill>
                  <a:srgbClr val="00FFFF"/>
                </a:solidFill>
                <a:latin typeface="Times New Roman"/>
                <a:cs typeface="Times New Roman"/>
              </a:rPr>
              <a:t>a</a:t>
            </a:r>
            <a:r>
              <a:rPr dirty="0" smtClean="0" sz="2200" spc="0" b="1">
                <a:solidFill>
                  <a:srgbClr val="00FFFF"/>
                </a:solidFill>
                <a:latin typeface="Times New Roman"/>
                <a:cs typeface="Times New Roman"/>
              </a:rPr>
              <a:t>vy</a:t>
            </a:r>
            <a:r>
              <a:rPr dirty="0" smtClean="0" sz="2200" spc="306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0" b="1">
                <a:solidFill>
                  <a:srgbClr val="00FFFF"/>
                </a:solidFill>
                <a:latin typeface="Times New Roman"/>
                <a:cs typeface="Times New Roman"/>
              </a:rPr>
              <a:t>ra</a:t>
            </a:r>
            <a:r>
              <a:rPr dirty="0" smtClean="0" sz="2200" spc="4" b="1">
                <a:solidFill>
                  <a:srgbClr val="00FFFF"/>
                </a:solidFill>
                <a:latin typeface="Times New Roman"/>
                <a:cs typeface="Times New Roman"/>
              </a:rPr>
              <a:t>i</a:t>
            </a:r>
            <a:r>
              <a:rPr dirty="0" smtClean="0" sz="2200" spc="0" b="1">
                <a:solidFill>
                  <a:srgbClr val="00FFFF"/>
                </a:solidFill>
                <a:latin typeface="Times New Roman"/>
                <a:cs typeface="Times New Roman"/>
              </a:rPr>
              <a:t>ns</a:t>
            </a:r>
            <a:r>
              <a:rPr dirty="0" smtClean="0" sz="2200" spc="136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0" b="1">
                <a:solidFill>
                  <a:srgbClr val="00FFFF"/>
                </a:solidFill>
                <a:latin typeface="Times New Roman"/>
                <a:cs typeface="Times New Roman"/>
              </a:rPr>
              <a:t>f</a:t>
            </a:r>
            <a:r>
              <a:rPr dirty="0" smtClean="0" sz="2200" spc="4" b="1">
                <a:solidFill>
                  <a:srgbClr val="00FFFF"/>
                </a:solidFill>
                <a:latin typeface="Times New Roman"/>
                <a:cs typeface="Times New Roman"/>
              </a:rPr>
              <a:t>r</a:t>
            </a:r>
            <a:r>
              <a:rPr dirty="0" smtClean="0" sz="2200" spc="0" b="1">
                <a:solidFill>
                  <a:srgbClr val="00FFFF"/>
                </a:solidFill>
                <a:latin typeface="Times New Roman"/>
                <a:cs typeface="Times New Roman"/>
              </a:rPr>
              <a:t>om</a:t>
            </a:r>
            <a:r>
              <a:rPr dirty="0" smtClean="0" sz="2200" spc="70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0" b="1">
                <a:solidFill>
                  <a:srgbClr val="00FFFF"/>
                </a:solidFill>
                <a:latin typeface="Times New Roman"/>
                <a:cs typeface="Times New Roman"/>
              </a:rPr>
              <a:t>“c</a:t>
            </a:r>
            <a:r>
              <a:rPr dirty="0" smtClean="0" sz="2200" spc="-9" b="1">
                <a:solidFill>
                  <a:srgbClr val="00FFFF"/>
                </a:solidFill>
                <a:latin typeface="Times New Roman"/>
                <a:cs typeface="Times New Roman"/>
              </a:rPr>
              <a:t>u</a:t>
            </a:r>
            <a:r>
              <a:rPr dirty="0" smtClean="0" sz="2200" spc="0" b="1">
                <a:solidFill>
                  <a:srgbClr val="00FFFF"/>
                </a:solidFill>
                <a:latin typeface="Times New Roman"/>
                <a:cs typeface="Times New Roman"/>
              </a:rPr>
              <a:t>toff</a:t>
            </a:r>
            <a:r>
              <a:rPr dirty="0" smtClean="0" sz="2200" spc="217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0" b="1">
                <a:solidFill>
                  <a:srgbClr val="00FFFF"/>
                </a:solidFill>
                <a:latin typeface="Times New Roman"/>
                <a:cs typeface="Times New Roman"/>
              </a:rPr>
              <a:t>lows”</a:t>
            </a:r>
            <a:r>
              <a:rPr dirty="0" smtClean="0" sz="2200" spc="167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0" b="1">
                <a:solidFill>
                  <a:srgbClr val="00FFFF"/>
                </a:solidFill>
                <a:latin typeface="Times New Roman"/>
                <a:cs typeface="Times New Roman"/>
              </a:rPr>
              <a:t>:</a:t>
            </a:r>
            <a:r>
              <a:rPr dirty="0" smtClean="0" sz="2200" spc="-87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4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r>
              <a:rPr dirty="0" smtClean="0" sz="2200" spc="-4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r>
              <a:rPr dirty="0" smtClean="0" sz="2200" spc="0">
                <a:solidFill>
                  <a:srgbClr val="FFFFFF"/>
                </a:solidFill>
                <a:latin typeface="Times New Roman"/>
                <a:cs typeface="Times New Roman"/>
              </a:rPr>
              <a:t>3</a:t>
            </a:r>
            <a:r>
              <a:rPr dirty="0" smtClean="0" sz="2200" spc="1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0">
                <a:solidFill>
                  <a:srgbClr val="FFFFFF"/>
                </a:solidFill>
                <a:latin typeface="Times New Roman"/>
                <a:cs typeface="Times New Roman"/>
              </a:rPr>
              <a:t>da</a:t>
            </a:r>
            <a:r>
              <a:rPr dirty="0" smtClean="0" sz="2200" spc="4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dirty="0" smtClean="0" sz="2200" spc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4752" y="4047794"/>
            <a:ext cx="5171848" cy="3045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15"/>
              </a:lnSpc>
              <a:spcBef>
                <a:spcPts val="115"/>
              </a:spcBef>
            </a:pPr>
            <a:r>
              <a:rPr dirty="0" smtClean="0" sz="2200" spc="0" b="1">
                <a:solidFill>
                  <a:srgbClr val="00FFFF"/>
                </a:solidFill>
                <a:latin typeface="Times New Roman"/>
                <a:cs typeface="Times New Roman"/>
              </a:rPr>
              <a:t>T</a:t>
            </a:r>
            <a:r>
              <a:rPr dirty="0" smtClean="0" sz="2200" spc="-9" b="1">
                <a:solidFill>
                  <a:srgbClr val="00FFFF"/>
                </a:solidFill>
                <a:latin typeface="Times New Roman"/>
                <a:cs typeface="Times New Roman"/>
              </a:rPr>
              <a:t>h</a:t>
            </a:r>
            <a:r>
              <a:rPr dirty="0" smtClean="0" sz="2200" spc="-4" b="1">
                <a:solidFill>
                  <a:srgbClr val="00FFFF"/>
                </a:solidFill>
                <a:latin typeface="Times New Roman"/>
                <a:cs typeface="Times New Roman"/>
              </a:rPr>
              <a:t>u</a:t>
            </a:r>
            <a:r>
              <a:rPr dirty="0" smtClean="0" sz="2200" spc="-4" b="1">
                <a:solidFill>
                  <a:srgbClr val="00FFFF"/>
                </a:solidFill>
                <a:latin typeface="Times New Roman"/>
                <a:cs typeface="Times New Roman"/>
              </a:rPr>
              <a:t>n</a:t>
            </a:r>
            <a:r>
              <a:rPr dirty="0" smtClean="0" sz="2200" spc="0" b="1">
                <a:solidFill>
                  <a:srgbClr val="00FFFF"/>
                </a:solidFill>
                <a:latin typeface="Times New Roman"/>
                <a:cs typeface="Times New Roman"/>
              </a:rPr>
              <a:t>derst</a:t>
            </a:r>
            <a:r>
              <a:rPr dirty="0" smtClean="0" sz="2200" spc="-9" b="1">
                <a:solidFill>
                  <a:srgbClr val="00FFFF"/>
                </a:solidFill>
                <a:latin typeface="Times New Roman"/>
                <a:cs typeface="Times New Roman"/>
              </a:rPr>
              <a:t>o</a:t>
            </a:r>
            <a:r>
              <a:rPr dirty="0" smtClean="0" sz="2200" spc="0" b="1">
                <a:solidFill>
                  <a:srgbClr val="00FFFF"/>
                </a:solidFill>
                <a:latin typeface="Times New Roman"/>
                <a:cs typeface="Times New Roman"/>
              </a:rPr>
              <a:t>rm</a:t>
            </a:r>
            <a:r>
              <a:rPr dirty="0" smtClean="0" sz="2200" spc="268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0" b="1">
                <a:solidFill>
                  <a:srgbClr val="00FFFF"/>
                </a:solidFill>
                <a:latin typeface="Times New Roman"/>
                <a:cs typeface="Times New Roman"/>
              </a:rPr>
              <a:t>f</a:t>
            </a:r>
            <a:r>
              <a:rPr dirty="0" smtClean="0" sz="2200" spc="9" b="1">
                <a:solidFill>
                  <a:srgbClr val="00FFFF"/>
                </a:solidFill>
                <a:latin typeface="Times New Roman"/>
                <a:cs typeface="Times New Roman"/>
              </a:rPr>
              <a:t>l</a:t>
            </a:r>
            <a:r>
              <a:rPr dirty="0" smtClean="0" sz="2200" spc="0" b="1">
                <a:solidFill>
                  <a:srgbClr val="00FFFF"/>
                </a:solidFill>
                <a:latin typeface="Times New Roman"/>
                <a:cs typeface="Times New Roman"/>
              </a:rPr>
              <a:t>ash</a:t>
            </a:r>
            <a:r>
              <a:rPr dirty="0" smtClean="0" sz="2200" spc="356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0" b="1">
                <a:solidFill>
                  <a:srgbClr val="00FFFF"/>
                </a:solidFill>
                <a:latin typeface="Times New Roman"/>
                <a:cs typeface="Times New Roman"/>
              </a:rPr>
              <a:t>f</a:t>
            </a:r>
            <a:r>
              <a:rPr dirty="0" smtClean="0" sz="2200" spc="9" b="1">
                <a:solidFill>
                  <a:srgbClr val="00FFFF"/>
                </a:solidFill>
                <a:latin typeface="Times New Roman"/>
                <a:cs typeface="Times New Roman"/>
              </a:rPr>
              <a:t>l</a:t>
            </a:r>
            <a:r>
              <a:rPr dirty="0" smtClean="0" sz="2200" spc="0" b="1">
                <a:solidFill>
                  <a:srgbClr val="00FFFF"/>
                </a:solidFill>
                <a:latin typeface="Times New Roman"/>
                <a:cs typeface="Times New Roman"/>
              </a:rPr>
              <a:t>o</a:t>
            </a:r>
            <a:r>
              <a:rPr dirty="0" smtClean="0" sz="2200" spc="-14" b="1">
                <a:solidFill>
                  <a:srgbClr val="00FFFF"/>
                </a:solidFill>
                <a:latin typeface="Times New Roman"/>
                <a:cs typeface="Times New Roman"/>
              </a:rPr>
              <a:t>o</a:t>
            </a:r>
            <a:r>
              <a:rPr dirty="0" smtClean="0" sz="2200" spc="0" b="1">
                <a:solidFill>
                  <a:srgbClr val="00FFFF"/>
                </a:solidFill>
                <a:latin typeface="Times New Roman"/>
                <a:cs typeface="Times New Roman"/>
              </a:rPr>
              <a:t>d</a:t>
            </a:r>
            <a:r>
              <a:rPr dirty="0" smtClean="0" sz="2200" spc="344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0" b="1">
                <a:solidFill>
                  <a:srgbClr val="00FFFF"/>
                </a:solidFill>
                <a:latin typeface="Times New Roman"/>
                <a:cs typeface="Times New Roman"/>
              </a:rPr>
              <a:t>s</a:t>
            </a:r>
            <a:r>
              <a:rPr dirty="0" smtClean="0" sz="2200" spc="-10" b="1">
                <a:solidFill>
                  <a:srgbClr val="00FFFF"/>
                </a:solidFill>
                <a:latin typeface="Times New Roman"/>
                <a:cs typeface="Times New Roman"/>
              </a:rPr>
              <a:t>c</a:t>
            </a:r>
            <a:r>
              <a:rPr dirty="0" smtClean="0" sz="2200" spc="0" b="1">
                <a:solidFill>
                  <a:srgbClr val="00FFFF"/>
                </a:solidFill>
                <a:latin typeface="Times New Roman"/>
                <a:cs typeface="Times New Roman"/>
              </a:rPr>
              <a:t>e</a:t>
            </a:r>
            <a:r>
              <a:rPr dirty="0" smtClean="0" sz="2200" spc="-10" b="1">
                <a:solidFill>
                  <a:srgbClr val="00FFFF"/>
                </a:solidFill>
                <a:latin typeface="Times New Roman"/>
                <a:cs typeface="Times New Roman"/>
              </a:rPr>
              <a:t>n</a:t>
            </a:r>
            <a:r>
              <a:rPr dirty="0" smtClean="0" sz="2200" spc="0" b="1">
                <a:solidFill>
                  <a:srgbClr val="00FFFF"/>
                </a:solidFill>
                <a:latin typeface="Times New Roman"/>
                <a:cs typeface="Times New Roman"/>
              </a:rPr>
              <a:t>arios</a:t>
            </a:r>
            <a:r>
              <a:rPr dirty="0" smtClean="0" sz="2200" spc="37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0" b="1">
                <a:solidFill>
                  <a:srgbClr val="00FFFF"/>
                </a:solidFill>
                <a:latin typeface="Times New Roman"/>
                <a:cs typeface="Times New Roman"/>
              </a:rPr>
              <a:t>:</a:t>
            </a:r>
            <a:r>
              <a:rPr dirty="0" smtClean="0" sz="2200" spc="-97" b="1"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200" spc="0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r>
              <a:rPr dirty="0" smtClean="0" sz="2200" spc="-4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r>
              <a:rPr dirty="0" smtClean="0" sz="2200" spc="0">
                <a:solidFill>
                  <a:srgbClr val="FFFFFF"/>
                </a:solidFill>
                <a:latin typeface="Times New Roman"/>
                <a:cs typeface="Times New Roman"/>
              </a:rPr>
              <a:t>3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0927" y="4047794"/>
            <a:ext cx="1907010" cy="3045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25"/>
              </a:lnSpc>
              <a:spcBef>
                <a:spcPts val="116"/>
              </a:spcBef>
            </a:pPr>
            <a:r>
              <a:rPr dirty="0" smtClean="0" sz="2200" spc="0">
                <a:solidFill>
                  <a:srgbClr val="FFFFFF"/>
                </a:solidFill>
                <a:latin typeface="Times New Roman"/>
                <a:cs typeface="Times New Roman"/>
              </a:rPr>
              <a:t>days</a:t>
            </a:r>
            <a:r>
              <a:rPr dirty="0" smtClean="0" sz="2200" spc="24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baseline="26572" sz="1800" spc="0">
                <a:solidFill>
                  <a:srgbClr val="FFFFFF"/>
                </a:solidFill>
                <a:latin typeface="Times New Roman"/>
                <a:cs typeface="Times New Roman"/>
              </a:rPr>
              <a:t>*ge</a:t>
            </a:r>
            <a:r>
              <a:rPr dirty="0" smtClean="0" baseline="26572" sz="1800" spc="-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baseline="26572" sz="1800" spc="0">
                <a:solidFill>
                  <a:srgbClr val="FFFFFF"/>
                </a:solidFill>
                <a:latin typeface="Times New Roman"/>
                <a:cs typeface="Times New Roman"/>
              </a:rPr>
              <a:t>eral</a:t>
            </a:r>
            <a:r>
              <a:rPr dirty="0" smtClean="0" baseline="26572" sz="18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baseline="26572" sz="1800" spc="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baseline="26572" sz="1800" spc="0">
                <a:solidFill>
                  <a:srgbClr val="FFFFFF"/>
                </a:solidFill>
                <a:latin typeface="Times New Roman"/>
                <a:cs typeface="Times New Roman"/>
              </a:rPr>
              <a:t>he</a:t>
            </a:r>
            <a:r>
              <a:rPr dirty="0" smtClean="0" baseline="26572" sz="1800" spc="-5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baseline="26572" sz="1800" spc="-5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baseline="26572" sz="1800" spc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baseline="26572" sz="1800" spc="96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baseline="26572" sz="1800" spc="0">
                <a:solidFill>
                  <a:srgbClr val="FFFFFF"/>
                </a:solidFill>
                <a:latin typeface="Times New Roman"/>
                <a:cs typeface="Times New Roman"/>
              </a:rPr>
              <a:t>up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58206" y="4773289"/>
            <a:ext cx="2863023" cy="27716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317498">
              <a:lnSpc>
                <a:spcPts val="1030"/>
              </a:lnSpc>
              <a:spcBef>
                <a:spcPts val="51"/>
              </a:spcBef>
            </a:pP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R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no</a:t>
            </a:r>
            <a:r>
              <a:rPr dirty="0" smtClean="0" sz="900" spc="-1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o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l</a:t>
            </a:r>
            <a:r>
              <a:rPr dirty="0" smtClean="0" sz="900" spc="-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W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h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r</a:t>
            </a:r>
            <a:r>
              <a:rPr dirty="0" smtClean="0" sz="900" spc="-1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Ser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v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ice</a:t>
            </a:r>
            <a:endParaRPr sz="900">
              <a:latin typeface="Cambria"/>
              <a:cs typeface="Cambria"/>
            </a:endParaRPr>
          </a:p>
          <a:p>
            <a:pPr marL="12700" marR="1415">
              <a:lnSpc>
                <a:spcPct val="97696"/>
              </a:lnSpc>
            </a:pP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F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or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g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f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or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h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Si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rra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nd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w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rn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v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d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-25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si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ce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1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9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0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5</a:t>
            </a:r>
            <a:endParaRPr sz="900">
              <a:latin typeface="Cambria"/>
              <a:cs typeface="Cambria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6360" y="4883412"/>
            <a:ext cx="201843" cy="165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240"/>
              </a:lnSpc>
              <a:spcBef>
                <a:spcPts val="62"/>
              </a:spcBef>
            </a:pPr>
            <a:r>
              <a:rPr dirty="0" smtClean="0" sz="1100" spc="0">
                <a:latin typeface="Cambria"/>
                <a:cs typeface="Cambria"/>
              </a:rPr>
              <a:t>25</a:t>
            </a:r>
            <a:endParaRPr sz="11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24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499"/>
                </a:lnTo>
                <a:lnTo>
                  <a:pt x="9144000" y="51434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517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" name="object 23"/>
          <p:cNvSpPr/>
          <p:nvPr/>
        </p:nvSpPr>
        <p:spPr>
          <a:xfrm>
            <a:off x="264121" y="1053464"/>
            <a:ext cx="2000123" cy="1963547"/>
          </a:xfrm>
          <a:custGeom>
            <a:avLst/>
            <a:gdLst/>
            <a:ahLst/>
            <a:cxnLst/>
            <a:rect l="l" t="t" r="r" b="b"/>
            <a:pathLst>
              <a:path w="2000123" h="1963547">
                <a:moveTo>
                  <a:pt x="0" y="1963547"/>
                </a:moveTo>
                <a:lnTo>
                  <a:pt x="2000123" y="1963547"/>
                </a:lnTo>
                <a:lnTo>
                  <a:pt x="2000123" y="0"/>
                </a:lnTo>
                <a:lnTo>
                  <a:pt x="0" y="0"/>
                </a:lnTo>
                <a:lnTo>
                  <a:pt x="0" y="1963547"/>
                </a:lnTo>
                <a:close/>
              </a:path>
            </a:pathLst>
          </a:custGeom>
          <a:solidFill>
            <a:srgbClr val="B4A7D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" name="object 22"/>
          <p:cNvSpPr/>
          <p:nvPr/>
        </p:nvSpPr>
        <p:spPr>
          <a:xfrm>
            <a:off x="8326501" y="4725879"/>
            <a:ext cx="817448" cy="4060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" name="object 20"/>
          <p:cNvSpPr/>
          <p:nvPr/>
        </p:nvSpPr>
        <p:spPr>
          <a:xfrm>
            <a:off x="2400427" y="647700"/>
            <a:ext cx="6540500" cy="28346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" name="object 21"/>
          <p:cNvSpPr/>
          <p:nvPr/>
        </p:nvSpPr>
        <p:spPr>
          <a:xfrm>
            <a:off x="5228082" y="1925193"/>
            <a:ext cx="465963" cy="295909"/>
          </a:xfrm>
          <a:custGeom>
            <a:avLst/>
            <a:gdLst/>
            <a:ahLst/>
            <a:cxnLst/>
            <a:rect l="l" t="t" r="r" b="b"/>
            <a:pathLst>
              <a:path w="465963" h="295909">
                <a:moveTo>
                  <a:pt x="212216" y="18414"/>
                </a:moveTo>
                <a:lnTo>
                  <a:pt x="0" y="0"/>
                </a:lnTo>
                <a:lnTo>
                  <a:pt x="87502" y="76073"/>
                </a:lnTo>
                <a:lnTo>
                  <a:pt x="100565" y="84079"/>
                </a:lnTo>
                <a:lnTo>
                  <a:pt x="446150" y="295909"/>
                </a:lnTo>
                <a:lnTo>
                  <a:pt x="465963" y="263398"/>
                </a:lnTo>
                <a:lnTo>
                  <a:pt x="120457" y="51541"/>
                </a:lnTo>
                <a:lnTo>
                  <a:pt x="97535" y="59817"/>
                </a:lnTo>
                <a:lnTo>
                  <a:pt x="107441" y="43561"/>
                </a:lnTo>
                <a:lnTo>
                  <a:pt x="212216" y="18414"/>
                </a:lnTo>
                <a:close/>
              </a:path>
              <a:path w="465963" h="295909">
                <a:moveTo>
                  <a:pt x="87502" y="76073"/>
                </a:moveTo>
                <a:lnTo>
                  <a:pt x="0" y="0"/>
                </a:lnTo>
                <a:lnTo>
                  <a:pt x="112648" y="180848"/>
                </a:lnTo>
                <a:lnTo>
                  <a:pt x="100565" y="84079"/>
                </a:lnTo>
                <a:lnTo>
                  <a:pt x="87502" y="76073"/>
                </a:lnTo>
                <a:close/>
              </a:path>
              <a:path w="465963" h="295909">
                <a:moveTo>
                  <a:pt x="107441" y="43561"/>
                </a:moveTo>
                <a:lnTo>
                  <a:pt x="97535" y="59817"/>
                </a:lnTo>
                <a:lnTo>
                  <a:pt x="120457" y="51541"/>
                </a:lnTo>
                <a:lnTo>
                  <a:pt x="212216" y="18414"/>
                </a:lnTo>
                <a:lnTo>
                  <a:pt x="107441" y="43561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78740" y="122264"/>
            <a:ext cx="1500381" cy="3942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035"/>
              </a:lnSpc>
              <a:spcBef>
                <a:spcPts val="151"/>
              </a:spcBef>
            </a:pPr>
            <a:r>
              <a:rPr dirty="0" smtClean="0" sz="2900" b="1">
                <a:solidFill>
                  <a:srgbClr val="FFFFFF"/>
                </a:solidFill>
                <a:latin typeface="Times New Roman"/>
                <a:cs typeface="Times New Roman"/>
              </a:rPr>
              <a:t>Loo</a:t>
            </a:r>
            <a:r>
              <a:rPr dirty="0" smtClean="0" sz="2900" spc="9" b="1">
                <a:solidFill>
                  <a:srgbClr val="FFFFFF"/>
                </a:solidFill>
                <a:latin typeface="Times New Roman"/>
                <a:cs typeface="Times New Roman"/>
              </a:rPr>
              <a:t>k</a:t>
            </a:r>
            <a:r>
              <a:rPr dirty="0" smtClean="0" sz="2900" spc="0" b="1">
                <a:solidFill>
                  <a:srgbClr val="FFFFFF"/>
                </a:solidFill>
                <a:latin typeface="Times New Roman"/>
                <a:cs typeface="Times New Roman"/>
              </a:rPr>
              <a:t>ing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585320" y="122264"/>
            <a:ext cx="1197409" cy="3942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035"/>
              </a:lnSpc>
              <a:spcBef>
                <a:spcPts val="151"/>
              </a:spcBef>
            </a:pPr>
            <a:r>
              <a:rPr dirty="0" smtClean="0" sz="2900" spc="0" b="1">
                <a:solidFill>
                  <a:srgbClr val="FFFFFF"/>
                </a:solidFill>
                <a:latin typeface="Times New Roman"/>
                <a:cs typeface="Times New Roman"/>
              </a:rPr>
              <a:t>Ahead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790190" y="122264"/>
            <a:ext cx="227488" cy="3942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035"/>
              </a:lnSpc>
              <a:spcBef>
                <a:spcPts val="151"/>
              </a:spcBef>
            </a:pPr>
            <a:r>
              <a:rPr dirty="0" smtClean="0" sz="2900" spc="0" b="1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026791" y="122264"/>
            <a:ext cx="449709" cy="3942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035"/>
              </a:lnSpc>
              <a:spcBef>
                <a:spcPts val="151"/>
              </a:spcBef>
            </a:pPr>
            <a:r>
              <a:rPr dirty="0" smtClean="0" sz="2900" spc="0" b="1">
                <a:solidFill>
                  <a:srgbClr val="FFFFFF"/>
                </a:solidFill>
                <a:latin typeface="Times New Roman"/>
                <a:cs typeface="Times New Roman"/>
              </a:rPr>
              <a:t>16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486325" y="122264"/>
            <a:ext cx="756419" cy="3942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035"/>
              </a:lnSpc>
              <a:spcBef>
                <a:spcPts val="151"/>
              </a:spcBef>
            </a:pPr>
            <a:r>
              <a:rPr dirty="0" smtClean="0" sz="2900" spc="4" b="1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2900" spc="0" b="1">
                <a:solidFill>
                  <a:srgbClr val="FFFFFF"/>
                </a:solidFill>
                <a:latin typeface="Times New Roman"/>
                <a:cs typeface="Times New Roman"/>
              </a:rPr>
              <a:t>ay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252339" y="122264"/>
            <a:ext cx="2345432" cy="3942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035"/>
              </a:lnSpc>
              <a:spcBef>
                <a:spcPts val="151"/>
              </a:spcBef>
            </a:pPr>
            <a:r>
              <a:rPr dirty="0" smtClean="0" sz="2900" spc="0" b="1">
                <a:solidFill>
                  <a:srgbClr val="FFFFFF"/>
                </a:solidFill>
                <a:latin typeface="Times New Roman"/>
                <a:cs typeface="Times New Roman"/>
              </a:rPr>
              <a:t>Atmospheric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603122" y="122264"/>
            <a:ext cx="1014986" cy="3942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035"/>
              </a:lnSpc>
              <a:spcBef>
                <a:spcPts val="151"/>
              </a:spcBef>
            </a:pPr>
            <a:r>
              <a:rPr dirty="0" smtClean="0" sz="2900" spc="0" b="1">
                <a:solidFill>
                  <a:srgbClr val="FFFFFF"/>
                </a:solidFill>
                <a:latin typeface="Times New Roman"/>
                <a:cs typeface="Times New Roman"/>
              </a:rPr>
              <a:t>River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628039" y="122264"/>
            <a:ext cx="1465191" cy="3942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035"/>
              </a:lnSpc>
              <a:spcBef>
                <a:spcPts val="151"/>
              </a:spcBef>
            </a:pPr>
            <a:r>
              <a:rPr dirty="0" smtClean="0" sz="2900" spc="0" b="1">
                <a:solidFill>
                  <a:srgbClr val="FFFFFF"/>
                </a:solidFill>
                <a:latin typeface="Times New Roman"/>
                <a:cs typeface="Times New Roman"/>
              </a:rPr>
              <a:t>Outlook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31140" y="3547812"/>
            <a:ext cx="120650" cy="44452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635"/>
              </a:lnSpc>
              <a:spcBef>
                <a:spcPts val="81"/>
              </a:spcBef>
            </a:pP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•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</a:pP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•</a:t>
            </a:r>
            <a:endParaRPr sz="15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17652" y="3547812"/>
            <a:ext cx="7075389" cy="67348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2858">
              <a:lnSpc>
                <a:spcPts val="1635"/>
              </a:lnSpc>
              <a:spcBef>
                <a:spcPts val="81"/>
              </a:spcBef>
            </a:pPr>
            <a:r>
              <a:rPr dirty="0" smtClean="0" sz="1500" spc="-4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rn</a:t>
            </a:r>
            <a:r>
              <a:rPr dirty="0" smtClean="0" sz="1500" spc="-19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dirty="0" smtClean="0" sz="1500" spc="9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mtClean="0" sz="1500" spc="-19">
                <a:solidFill>
                  <a:srgbClr val="FFFFFF"/>
                </a:solidFill>
                <a:latin typeface="Arial"/>
                <a:cs typeface="Arial"/>
              </a:rPr>
              <a:t>x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-14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dirty="0" smtClean="0" sz="1500" spc="29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mtClean="0" sz="1500" spc="-19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rs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dirty="0" smtClean="0" sz="1500" spc="-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rm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dirty="0" smtClean="0" sz="1500" spc="-39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dirty="0" smtClean="0" sz="1500" spc="-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dirty="0" smtClean="0" sz="1500" spc="-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rm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l.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</a:pPr>
            <a:r>
              <a:rPr dirty="0" smtClean="0" sz="1500" spc="-4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dirty="0" smtClean="0" sz="1500" spc="-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mtClean="0" sz="1500" spc="9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rm</a:t>
            </a:r>
            <a:r>
              <a:rPr dirty="0" smtClean="0" sz="1500" spc="-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-29" b="1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mtClean="0" sz="1500" spc="-4" b="1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dirty="0" smtClean="0" sz="1500" spc="-4" b="1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dirty="0" smtClean="0" sz="1500" spc="4" b="1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dirty="0" smtClean="0" sz="1500" spc="4" b="1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dirty="0" smtClean="0" sz="1500" spc="-4" b="1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dirty="0" smtClean="0" sz="1500" spc="14" b="1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mtClean="0" sz="1500" spc="-39" b="1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dirty="0" smtClean="0" sz="1500" spc="4" b="1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dirty="0" smtClean="0" sz="1500" spc="-4" b="1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dirty="0" smtClean="0" sz="1500" spc="4" b="1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dirty="0" smtClean="0" sz="1500" spc="0" b="1">
                <a:solidFill>
                  <a:srgbClr val="FFFFFF"/>
                </a:solidFill>
                <a:latin typeface="Arial"/>
                <a:cs typeface="Arial"/>
              </a:rPr>
              <a:t>id</a:t>
            </a:r>
            <a:r>
              <a:rPr dirty="0" smtClean="0" sz="1500" spc="14" b="1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mtClean="0" sz="1500" spc="0" b="1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dirty="0" smtClean="0" sz="1500" spc="39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mtClean="0" sz="1500" spc="-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dirty="0" smtClean="0" sz="1500" spc="-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-14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dirty="0" smtClean="0" sz="1500" spc="19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dirty="0" smtClean="0" sz="1500" spc="-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dirty="0" smtClean="0" sz="1500" spc="-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500" spc="-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dirty="0" smtClean="0" sz="1500" spc="-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smtClean="0" sz="1500" spc="-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Has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mtClean="0" sz="1500" spc="9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endParaRPr sz="1500">
              <a:latin typeface="Arial"/>
              <a:cs typeface="Arial"/>
            </a:endParaRPr>
          </a:p>
          <a:p>
            <a:pPr marL="12700" marR="32858">
              <a:lnSpc>
                <a:spcPct val="95825"/>
              </a:lnSpc>
              <a:spcBef>
                <a:spcPts val="75"/>
              </a:spcBef>
            </a:pP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mo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dirty="0" smtClean="0" sz="1500" spc="-29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dirty="0" smtClean="0" sz="1500" spc="-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dirty="0" smtClean="0" sz="1500" spc="-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rm,</a:t>
            </a:r>
            <a:r>
              <a:rPr dirty="0" smtClean="0" sz="1500" spc="-29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mtClean="0" sz="1500" spc="-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ig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moi</a:t>
            </a:r>
            <a:r>
              <a:rPr dirty="0" smtClean="0" sz="1500" spc="9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mtClean="0" sz="1500" spc="-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-4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dirty="0" smtClean="0" sz="1500" spc="-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dirty="0" smtClean="0" sz="1500" spc="-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5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587170" y="3776437"/>
            <a:ext cx="773302" cy="2159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635"/>
              </a:lnSpc>
              <a:spcBef>
                <a:spcPts val="81"/>
              </a:spcBef>
            </a:pP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dirty="0" smtClean="0" sz="1500" spc="9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dirty="0" smtClean="0" sz="1500" spc="-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dirty="0" smtClean="0" sz="1500" spc="-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endParaRPr sz="15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31140" y="4233942"/>
            <a:ext cx="120650" cy="2159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635"/>
              </a:lnSpc>
              <a:spcBef>
                <a:spcPts val="81"/>
              </a:spcBef>
            </a:pP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•</a:t>
            </a:r>
            <a:endParaRPr sz="15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17652" y="4233942"/>
            <a:ext cx="7914512" cy="4445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635"/>
              </a:lnSpc>
              <a:spcBef>
                <a:spcPts val="81"/>
              </a:spcBef>
            </a:pPr>
            <a:r>
              <a:rPr dirty="0" smtClean="0" sz="1500" spc="-4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mtClean="0" sz="1500" spc="-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mtClean="0" sz="1500" spc="9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rms</a:t>
            </a:r>
            <a:r>
              <a:rPr dirty="0" smtClean="0" sz="1500" spc="-9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mtClean="0" sz="1500" spc="-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dirty="0" smtClean="0" sz="1500" spc="-19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dirty="0" smtClean="0" sz="1500" spc="-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dirty="0" smtClean="0" sz="1500" spc="-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dirty="0" smtClean="0" sz="1500" spc="9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dirty="0" smtClean="0" sz="1500" spc="-19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mtClean="0" sz="1500" spc="39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re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500" spc="-14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dirty="0" smtClean="0" sz="1500" spc="-9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dirty="0" smtClean="0" sz="1500" spc="-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mtClean="0" sz="1500" spc="9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dirty="0" smtClean="0" sz="1500" spc="9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mtClean="0" sz="1500" spc="9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dirty="0" smtClean="0" sz="1500" spc="9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endParaRPr sz="1500">
              <a:latin typeface="Arial"/>
              <a:cs typeface="Arial"/>
            </a:endParaRPr>
          </a:p>
          <a:p>
            <a:pPr marL="12700" marR="28575">
              <a:lnSpc>
                <a:spcPct val="95825"/>
              </a:lnSpc>
            </a:pP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dirty="0" smtClean="0" sz="1500" spc="-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mtClean="0" sz="1500" spc="9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mtClean="0" sz="1500" spc="-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dirty="0" smtClean="0" sz="1500" spc="-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dirty="0" smtClean="0" sz="1500" spc="9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dirty="0" smtClean="0" sz="1500" spc="-9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dirty="0" smtClean="0" sz="1500" spc="-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dirty="0" smtClean="0" sz="1500" spc="9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dirty="0" smtClean="0" sz="1500" spc="-19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5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6360" y="4691142"/>
            <a:ext cx="265430" cy="35818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7479">
              <a:lnSpc>
                <a:spcPts val="1625"/>
              </a:lnSpc>
              <a:spcBef>
                <a:spcPts val="81"/>
              </a:spcBef>
            </a:pP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•</a:t>
            </a:r>
            <a:endParaRPr sz="1500">
              <a:latin typeface="Arial"/>
              <a:cs typeface="Arial"/>
            </a:endParaRPr>
          </a:p>
          <a:p>
            <a:pPr marL="12700" marR="28575">
              <a:lnSpc>
                <a:spcPts val="1130"/>
              </a:lnSpc>
            </a:pPr>
            <a:r>
              <a:rPr dirty="0" smtClean="0" sz="1100" spc="0">
                <a:latin typeface="Cambria"/>
                <a:cs typeface="Cambria"/>
              </a:rPr>
              <a:t>26</a:t>
            </a:r>
            <a:endParaRPr sz="1100"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17652" y="4691142"/>
            <a:ext cx="5348922" cy="2159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635"/>
              </a:lnSpc>
              <a:spcBef>
                <a:spcPts val="81"/>
              </a:spcBef>
            </a:pPr>
            <a:r>
              <a:rPr dirty="0" smtClean="0" sz="1500" spc="-4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me</a:t>
            </a:r>
            <a:r>
              <a:rPr dirty="0" smtClean="0" sz="1500" spc="-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dirty="0" smtClean="0" sz="1500" spc="9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ts</a:t>
            </a:r>
            <a:r>
              <a:rPr dirty="0" smtClean="0" sz="1500" spc="-9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mtClean="0" sz="1500" spc="-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q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r,</a:t>
            </a:r>
            <a:r>
              <a:rPr dirty="0" smtClean="0" sz="1500" spc="-2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-14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rm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dirty="0" smtClean="0" sz="1500" spc="9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rn</a:t>
            </a:r>
            <a:r>
              <a:rPr dirty="0" smtClean="0" sz="1500" spc="-19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500" spc="-14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-9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mtClean="0" sz="1500" spc="-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dirty="0" smtClean="0" sz="1500" spc="4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500" spc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endParaRPr sz="15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865367" y="4691142"/>
            <a:ext cx="2468183" cy="22184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675"/>
              </a:lnSpc>
              <a:spcBef>
                <a:spcPts val="83"/>
              </a:spcBef>
            </a:pPr>
            <a:r>
              <a:rPr dirty="0" smtClean="0" baseline="1932" sz="2250" spc="4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dirty="0" smtClean="0" baseline="1932" sz="2250" spc="4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baseline="1932" sz="2250" spc="4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dirty="0" smtClean="0" baseline="1932" sz="2250" spc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dirty="0" smtClean="0" baseline="1932" sz="2250" spc="4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dirty="0" smtClean="0" baseline="1932" sz="2250" spc="4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dirty="0" smtClean="0" baseline="1932" sz="2250" spc="4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mtClean="0" baseline="1932" sz="2250" spc="4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dirty="0" smtClean="0" baseline="1932" sz="2250" spc="4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dirty="0" smtClean="0" baseline="1932" sz="2250" spc="-219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mtClean="0" baseline="-9477" sz="1350" spc="-329">
                <a:solidFill>
                  <a:srgbClr val="EEEEEE"/>
                </a:solidFill>
                <a:latin typeface="Cambria"/>
                <a:cs typeface="Cambria"/>
              </a:rPr>
              <a:t>R</a:t>
            </a:r>
            <a:r>
              <a:rPr dirty="0" smtClean="0" baseline="1932" sz="2250" spc="-79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smtClean="0" baseline="-9477" sz="135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baseline="-9477" sz="1350" spc="0">
                <a:solidFill>
                  <a:srgbClr val="EEEEEE"/>
                </a:solidFill>
                <a:latin typeface="Cambria"/>
                <a:cs typeface="Cambria"/>
              </a:rPr>
              <a:t>no</a:t>
            </a:r>
            <a:r>
              <a:rPr dirty="0" smtClean="0" baseline="-9477" sz="1350" spc="-1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baseline="-9477" sz="1350" spc="0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baseline="-9477" sz="135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baseline="-9477" sz="1350" spc="-4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baseline="-9477" sz="1350" spc="0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baseline="-9477" sz="1350" spc="4">
                <a:solidFill>
                  <a:srgbClr val="EEEEEE"/>
                </a:solidFill>
                <a:latin typeface="Cambria"/>
                <a:cs typeface="Cambria"/>
              </a:rPr>
              <a:t>o</a:t>
            </a:r>
            <a:r>
              <a:rPr dirty="0" smtClean="0" baseline="-9477" sz="1350" spc="0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baseline="-9477" sz="135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baseline="-9477" sz="1350" spc="0">
                <a:solidFill>
                  <a:srgbClr val="EEEEEE"/>
                </a:solidFill>
                <a:latin typeface="Cambria"/>
                <a:cs typeface="Cambria"/>
              </a:rPr>
              <a:t>l</a:t>
            </a:r>
            <a:r>
              <a:rPr dirty="0" smtClean="0" baseline="-9477" sz="1350" spc="-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baseline="-9477" sz="1350" spc="0">
                <a:solidFill>
                  <a:srgbClr val="EEEEEE"/>
                </a:solidFill>
                <a:latin typeface="Cambria"/>
                <a:cs typeface="Cambria"/>
              </a:rPr>
              <a:t>W</a:t>
            </a:r>
            <a:r>
              <a:rPr dirty="0" smtClean="0" baseline="-9477" sz="135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baseline="-9477" sz="135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baseline="-9477" sz="1350" spc="-4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baseline="-9477" sz="1350" spc="-4">
                <a:solidFill>
                  <a:srgbClr val="EEEEEE"/>
                </a:solidFill>
                <a:latin typeface="Cambria"/>
                <a:cs typeface="Cambria"/>
              </a:rPr>
              <a:t>h</a:t>
            </a:r>
            <a:r>
              <a:rPr dirty="0" smtClean="0" baseline="-9477" sz="135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baseline="-9477" sz="1350" spc="0">
                <a:solidFill>
                  <a:srgbClr val="EEEEEE"/>
                </a:solidFill>
                <a:latin typeface="Cambria"/>
                <a:cs typeface="Cambria"/>
              </a:rPr>
              <a:t>r</a:t>
            </a:r>
            <a:r>
              <a:rPr dirty="0" smtClean="0" baseline="-9477" sz="1350" spc="-1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baseline="-9477" sz="1350" spc="0">
                <a:solidFill>
                  <a:srgbClr val="EEEEEE"/>
                </a:solidFill>
                <a:latin typeface="Cambria"/>
                <a:cs typeface="Cambria"/>
              </a:rPr>
              <a:t>Ser</a:t>
            </a:r>
            <a:r>
              <a:rPr dirty="0" smtClean="0" baseline="-9477" sz="1350" spc="4">
                <a:solidFill>
                  <a:srgbClr val="EEEEEE"/>
                </a:solidFill>
                <a:latin typeface="Cambria"/>
                <a:cs typeface="Cambria"/>
              </a:rPr>
              <a:t>v</a:t>
            </a:r>
            <a:r>
              <a:rPr dirty="0" smtClean="0" baseline="-9477" sz="1350" spc="0">
                <a:solidFill>
                  <a:srgbClr val="EEEEEE"/>
                </a:solidFill>
                <a:latin typeface="Cambria"/>
                <a:cs typeface="Cambria"/>
              </a:rPr>
              <a:t>ice</a:t>
            </a:r>
            <a:endParaRPr sz="90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58206" y="4910753"/>
            <a:ext cx="2861607" cy="1397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030"/>
              </a:lnSpc>
              <a:spcBef>
                <a:spcPts val="51"/>
              </a:spcBef>
            </a:pP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F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or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g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f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or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h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Si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rra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nd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w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rn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v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d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-25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si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ce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1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9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0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5</a:t>
            </a:r>
            <a:endParaRPr sz="900">
              <a:latin typeface="Cambria"/>
              <a:cs typeface="Cambria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264121" y="1053464"/>
            <a:ext cx="2000123" cy="19635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800"/>
              </a:lnSpc>
              <a:spcBef>
                <a:spcPts val="5"/>
              </a:spcBef>
            </a:pPr>
            <a:endParaRPr sz="800"/>
          </a:p>
          <a:p>
            <a:pPr marL="91579" marR="210847">
              <a:lnSpc>
                <a:spcPct val="100041"/>
              </a:lnSpc>
            </a:pPr>
            <a:r>
              <a:rPr dirty="0" smtClean="0" sz="900" spc="0" i="1">
                <a:latin typeface="Times New Roman"/>
                <a:cs typeface="Times New Roman"/>
              </a:rPr>
              <a:t>C</a:t>
            </a:r>
            <a:r>
              <a:rPr dirty="0" smtClean="0" sz="900" spc="-4" i="1">
                <a:latin typeface="Times New Roman"/>
                <a:cs typeface="Times New Roman"/>
              </a:rPr>
              <a:t>h</a:t>
            </a:r>
            <a:r>
              <a:rPr dirty="0" smtClean="0" sz="900" spc="0" i="1">
                <a:latin typeface="Times New Roman"/>
                <a:cs typeface="Times New Roman"/>
              </a:rPr>
              <a:t>art</a:t>
            </a:r>
            <a:r>
              <a:rPr dirty="0" smtClean="0" sz="900" spc="12" i="1">
                <a:latin typeface="Times New Roman"/>
                <a:cs typeface="Times New Roman"/>
              </a:rPr>
              <a:t> </a:t>
            </a:r>
            <a:r>
              <a:rPr dirty="0" smtClean="0" sz="900" spc="0" i="1">
                <a:latin typeface="Times New Roman"/>
                <a:cs typeface="Times New Roman"/>
              </a:rPr>
              <a:t>s</a:t>
            </a:r>
            <a:r>
              <a:rPr dirty="0" smtClean="0" sz="900" spc="-5" i="1">
                <a:latin typeface="Times New Roman"/>
                <a:cs typeface="Times New Roman"/>
              </a:rPr>
              <a:t>h</a:t>
            </a:r>
            <a:r>
              <a:rPr dirty="0" smtClean="0" sz="900" spc="0" i="1">
                <a:latin typeface="Times New Roman"/>
                <a:cs typeface="Times New Roman"/>
              </a:rPr>
              <a:t>ows</a:t>
            </a:r>
            <a:r>
              <a:rPr dirty="0" smtClean="0" sz="900" spc="-21" i="1">
                <a:latin typeface="Times New Roman"/>
                <a:cs typeface="Times New Roman"/>
              </a:rPr>
              <a:t> </a:t>
            </a:r>
            <a:r>
              <a:rPr dirty="0" smtClean="0" sz="900" spc="-4" i="1">
                <a:latin typeface="Times New Roman"/>
                <a:cs typeface="Times New Roman"/>
              </a:rPr>
              <a:t>t</a:t>
            </a:r>
            <a:r>
              <a:rPr dirty="0" smtClean="0" sz="900" spc="-4" i="1">
                <a:latin typeface="Times New Roman"/>
                <a:cs typeface="Times New Roman"/>
              </a:rPr>
              <a:t>h</a:t>
            </a:r>
            <a:r>
              <a:rPr dirty="0" smtClean="0" sz="900" spc="0" i="1">
                <a:latin typeface="Times New Roman"/>
                <a:cs typeface="Times New Roman"/>
              </a:rPr>
              <a:t>e</a:t>
            </a:r>
            <a:r>
              <a:rPr dirty="0" smtClean="0" sz="900" spc="144" i="1">
                <a:latin typeface="Times New Roman"/>
                <a:cs typeface="Times New Roman"/>
              </a:rPr>
              <a:t> </a:t>
            </a:r>
            <a:r>
              <a:rPr dirty="0" smtClean="0" sz="900" spc="0" i="1">
                <a:latin typeface="Times New Roman"/>
                <a:cs typeface="Times New Roman"/>
              </a:rPr>
              <a:t>per</a:t>
            </a:r>
            <a:r>
              <a:rPr dirty="0" smtClean="0" sz="900" spc="-4" i="1">
                <a:latin typeface="Times New Roman"/>
                <a:cs typeface="Times New Roman"/>
              </a:rPr>
              <a:t>c</a:t>
            </a:r>
            <a:r>
              <a:rPr dirty="0" smtClean="0" sz="900" spc="0" i="1">
                <a:latin typeface="Times New Roman"/>
                <a:cs typeface="Times New Roman"/>
              </a:rPr>
              <a:t>e</a:t>
            </a:r>
            <a:r>
              <a:rPr dirty="0" smtClean="0" sz="900" spc="4" i="1">
                <a:latin typeface="Times New Roman"/>
                <a:cs typeface="Times New Roman"/>
              </a:rPr>
              <a:t>n</a:t>
            </a:r>
            <a:r>
              <a:rPr dirty="0" smtClean="0" sz="900" spc="0" i="1">
                <a:latin typeface="Times New Roman"/>
                <a:cs typeface="Times New Roman"/>
              </a:rPr>
              <a:t>t</a:t>
            </a:r>
            <a:r>
              <a:rPr dirty="0" smtClean="0" sz="900" spc="0" i="1">
                <a:latin typeface="Times New Roman"/>
                <a:cs typeface="Times New Roman"/>
              </a:rPr>
              <a:t> </a:t>
            </a:r>
            <a:r>
              <a:rPr dirty="0" smtClean="0" sz="900" spc="28" i="1">
                <a:latin typeface="Times New Roman"/>
                <a:cs typeface="Times New Roman"/>
              </a:rPr>
              <a:t> </a:t>
            </a:r>
            <a:r>
              <a:rPr dirty="0" smtClean="0" sz="900" spc="0" i="1">
                <a:latin typeface="Times New Roman"/>
                <a:cs typeface="Times New Roman"/>
              </a:rPr>
              <a:t>of</a:t>
            </a:r>
            <a:r>
              <a:rPr dirty="0" smtClean="0" sz="900" spc="0" i="1">
                <a:latin typeface="Times New Roman"/>
                <a:cs typeface="Times New Roman"/>
              </a:rPr>
              <a:t> </a:t>
            </a:r>
            <a:r>
              <a:rPr dirty="0" smtClean="0" sz="900" spc="0" i="1">
                <a:latin typeface="Times New Roman"/>
                <a:cs typeface="Times New Roman"/>
              </a:rPr>
              <a:t>sim</a:t>
            </a:r>
            <a:r>
              <a:rPr dirty="0" smtClean="0" sz="900" spc="-5" i="1">
                <a:latin typeface="Times New Roman"/>
                <a:cs typeface="Times New Roman"/>
              </a:rPr>
              <a:t>u</a:t>
            </a:r>
            <a:r>
              <a:rPr dirty="0" smtClean="0" sz="900" spc="0" i="1">
                <a:latin typeface="Times New Roman"/>
                <a:cs typeface="Times New Roman"/>
              </a:rPr>
              <a:t>latio</a:t>
            </a:r>
            <a:r>
              <a:rPr dirty="0" smtClean="0" sz="900" spc="5" i="1">
                <a:latin typeface="Times New Roman"/>
                <a:cs typeface="Times New Roman"/>
              </a:rPr>
              <a:t>n</a:t>
            </a:r>
            <a:r>
              <a:rPr dirty="0" smtClean="0" sz="900" spc="0" i="1">
                <a:latin typeface="Times New Roman"/>
                <a:cs typeface="Times New Roman"/>
              </a:rPr>
              <a:t>s</a:t>
            </a:r>
            <a:r>
              <a:rPr dirty="0" smtClean="0" sz="900" spc="-7" i="1">
                <a:latin typeface="Times New Roman"/>
                <a:cs typeface="Times New Roman"/>
              </a:rPr>
              <a:t> </a:t>
            </a:r>
            <a:r>
              <a:rPr dirty="0" smtClean="0" sz="900" spc="0" i="1">
                <a:latin typeface="Times New Roman"/>
                <a:cs typeface="Times New Roman"/>
              </a:rPr>
              <a:t>s</a:t>
            </a:r>
            <a:r>
              <a:rPr dirty="0" smtClean="0" sz="900" spc="-5" i="1">
                <a:latin typeface="Times New Roman"/>
                <a:cs typeface="Times New Roman"/>
              </a:rPr>
              <a:t>h</a:t>
            </a:r>
            <a:r>
              <a:rPr dirty="0" smtClean="0" sz="900" spc="0" i="1">
                <a:latin typeface="Times New Roman"/>
                <a:cs typeface="Times New Roman"/>
              </a:rPr>
              <a:t>owi</a:t>
            </a:r>
            <a:r>
              <a:rPr dirty="0" smtClean="0" sz="900" spc="5" i="1">
                <a:latin typeface="Times New Roman"/>
                <a:cs typeface="Times New Roman"/>
              </a:rPr>
              <a:t>n</a:t>
            </a:r>
            <a:r>
              <a:rPr dirty="0" smtClean="0" sz="900" spc="0" i="1">
                <a:latin typeface="Times New Roman"/>
                <a:cs typeface="Times New Roman"/>
              </a:rPr>
              <a:t>g</a:t>
            </a:r>
            <a:r>
              <a:rPr dirty="0" smtClean="0" sz="900" spc="-8" i="1">
                <a:latin typeface="Times New Roman"/>
                <a:cs typeface="Times New Roman"/>
              </a:rPr>
              <a:t> </a:t>
            </a:r>
            <a:r>
              <a:rPr dirty="0" smtClean="0" sz="900" spc="0" i="1">
                <a:latin typeface="Times New Roman"/>
                <a:cs typeface="Times New Roman"/>
              </a:rPr>
              <a:t>atm</a:t>
            </a:r>
            <a:r>
              <a:rPr dirty="0" smtClean="0" sz="900" spc="0" i="1">
                <a:latin typeface="Times New Roman"/>
                <a:cs typeface="Times New Roman"/>
              </a:rPr>
              <a:t>o</a:t>
            </a:r>
            <a:r>
              <a:rPr dirty="0" smtClean="0" sz="900" spc="4" i="1">
                <a:latin typeface="Times New Roman"/>
                <a:cs typeface="Times New Roman"/>
              </a:rPr>
              <a:t>s</a:t>
            </a:r>
            <a:r>
              <a:rPr dirty="0" smtClean="0" sz="900" spc="0" i="1">
                <a:latin typeface="Times New Roman"/>
                <a:cs typeface="Times New Roman"/>
              </a:rPr>
              <a:t>p</a:t>
            </a:r>
            <a:r>
              <a:rPr dirty="0" smtClean="0" sz="900" spc="-9" i="1">
                <a:latin typeface="Times New Roman"/>
                <a:cs typeface="Times New Roman"/>
              </a:rPr>
              <a:t>h</a:t>
            </a:r>
            <a:r>
              <a:rPr dirty="0" smtClean="0" sz="900" spc="0" i="1">
                <a:latin typeface="Times New Roman"/>
                <a:cs typeface="Times New Roman"/>
              </a:rPr>
              <a:t>eric</a:t>
            </a:r>
            <a:r>
              <a:rPr dirty="0" smtClean="0" sz="900" spc="0" i="1">
                <a:latin typeface="Times New Roman"/>
                <a:cs typeface="Times New Roman"/>
              </a:rPr>
              <a:t> </a:t>
            </a:r>
            <a:r>
              <a:rPr dirty="0" smtClean="0" sz="900" spc="0" i="1">
                <a:latin typeface="Times New Roman"/>
                <a:cs typeface="Times New Roman"/>
              </a:rPr>
              <a:t>ri</a:t>
            </a:r>
            <a:r>
              <a:rPr dirty="0" smtClean="0" sz="900" spc="4" i="1">
                <a:latin typeface="Times New Roman"/>
                <a:cs typeface="Times New Roman"/>
              </a:rPr>
              <a:t>v</a:t>
            </a:r>
            <a:r>
              <a:rPr dirty="0" smtClean="0" sz="900" spc="0" i="1">
                <a:latin typeface="Times New Roman"/>
                <a:cs typeface="Times New Roman"/>
              </a:rPr>
              <a:t>er</a:t>
            </a:r>
            <a:r>
              <a:rPr dirty="0" smtClean="0" sz="900" spc="-64" i="1">
                <a:latin typeface="Times New Roman"/>
                <a:cs typeface="Times New Roman"/>
              </a:rPr>
              <a:t> </a:t>
            </a:r>
            <a:r>
              <a:rPr dirty="0" smtClean="0" sz="900" spc="0" i="1">
                <a:latin typeface="Times New Roman"/>
                <a:cs typeface="Times New Roman"/>
              </a:rPr>
              <a:t>(AR)</a:t>
            </a:r>
            <a:r>
              <a:rPr dirty="0" smtClean="0" sz="900" spc="21" i="1">
                <a:latin typeface="Times New Roman"/>
                <a:cs typeface="Times New Roman"/>
              </a:rPr>
              <a:t> </a:t>
            </a:r>
            <a:r>
              <a:rPr dirty="0" smtClean="0" sz="900" spc="0" i="1">
                <a:latin typeface="Times New Roman"/>
                <a:cs typeface="Times New Roman"/>
              </a:rPr>
              <a:t>la</a:t>
            </a:r>
            <a:r>
              <a:rPr dirty="0" smtClean="0" sz="900" spc="4" i="1">
                <a:latin typeface="Times New Roman"/>
                <a:cs typeface="Times New Roman"/>
              </a:rPr>
              <a:t>n</a:t>
            </a:r>
            <a:r>
              <a:rPr dirty="0" smtClean="0" sz="900" spc="-4" i="1">
                <a:latin typeface="Times New Roman"/>
                <a:cs typeface="Times New Roman"/>
              </a:rPr>
              <a:t>d</a:t>
            </a:r>
            <a:r>
              <a:rPr dirty="0" smtClean="0" sz="900" spc="4" i="1">
                <a:latin typeface="Times New Roman"/>
                <a:cs typeface="Times New Roman"/>
              </a:rPr>
              <a:t>f</a:t>
            </a:r>
            <a:r>
              <a:rPr dirty="0" smtClean="0" sz="900" spc="0" i="1">
                <a:latin typeface="Times New Roman"/>
                <a:cs typeface="Times New Roman"/>
              </a:rPr>
              <a:t>all</a:t>
            </a:r>
            <a:r>
              <a:rPr dirty="0" smtClean="0" sz="900" spc="67" i="1">
                <a:latin typeface="Times New Roman"/>
                <a:cs typeface="Times New Roman"/>
              </a:rPr>
              <a:t> </a:t>
            </a:r>
            <a:r>
              <a:rPr dirty="0" smtClean="0" sz="900" spc="0" i="1">
                <a:latin typeface="Times New Roman"/>
                <a:cs typeface="Times New Roman"/>
              </a:rPr>
              <a:t>at</a:t>
            </a:r>
            <a:r>
              <a:rPr dirty="0" smtClean="0" sz="900" spc="62" i="1">
                <a:latin typeface="Times New Roman"/>
                <a:cs typeface="Times New Roman"/>
              </a:rPr>
              <a:t> </a:t>
            </a:r>
            <a:r>
              <a:rPr dirty="0" smtClean="0" sz="900" spc="4" i="1">
                <a:latin typeface="Times New Roman"/>
                <a:cs typeface="Times New Roman"/>
              </a:rPr>
              <a:t>v</a:t>
            </a:r>
            <a:r>
              <a:rPr dirty="0" smtClean="0" sz="900" spc="0" i="1">
                <a:latin typeface="Times New Roman"/>
                <a:cs typeface="Times New Roman"/>
              </a:rPr>
              <a:t>ario</a:t>
            </a:r>
            <a:r>
              <a:rPr dirty="0" smtClean="0" sz="900" spc="-4" i="1">
                <a:latin typeface="Times New Roman"/>
                <a:cs typeface="Times New Roman"/>
              </a:rPr>
              <a:t>u</a:t>
            </a:r>
            <a:r>
              <a:rPr dirty="0" smtClean="0" sz="900" spc="0" i="1">
                <a:latin typeface="Times New Roman"/>
                <a:cs typeface="Times New Roman"/>
              </a:rPr>
              <a:t>s</a:t>
            </a:r>
            <a:endParaRPr sz="900">
              <a:latin typeface="Times New Roman"/>
              <a:cs typeface="Times New Roman"/>
            </a:endParaRPr>
          </a:p>
          <a:p>
            <a:pPr marL="91579" marR="89715">
              <a:lnSpc>
                <a:spcPct val="100041"/>
              </a:lnSpc>
            </a:pPr>
            <a:r>
              <a:rPr dirty="0" smtClean="0" sz="900" spc="0" i="1">
                <a:latin typeface="Times New Roman"/>
                <a:cs typeface="Times New Roman"/>
              </a:rPr>
              <a:t>lati</a:t>
            </a:r>
            <a:r>
              <a:rPr dirty="0" smtClean="0" sz="900" spc="-5" i="1">
                <a:latin typeface="Times New Roman"/>
                <a:cs typeface="Times New Roman"/>
              </a:rPr>
              <a:t>t</a:t>
            </a:r>
            <a:r>
              <a:rPr dirty="0" smtClean="0" sz="900" spc="-5" i="1">
                <a:latin typeface="Times New Roman"/>
                <a:cs typeface="Times New Roman"/>
              </a:rPr>
              <a:t>u</a:t>
            </a:r>
            <a:r>
              <a:rPr dirty="0" smtClean="0" sz="900" spc="-5" i="1">
                <a:latin typeface="Times New Roman"/>
                <a:cs typeface="Times New Roman"/>
              </a:rPr>
              <a:t>d</a:t>
            </a:r>
            <a:r>
              <a:rPr dirty="0" smtClean="0" sz="900" spc="0" i="1">
                <a:latin typeface="Times New Roman"/>
                <a:cs typeface="Times New Roman"/>
              </a:rPr>
              <a:t>es</a:t>
            </a:r>
            <a:r>
              <a:rPr dirty="0" smtClean="0" sz="900" spc="-10" i="1">
                <a:latin typeface="Times New Roman"/>
                <a:cs typeface="Times New Roman"/>
              </a:rPr>
              <a:t> </a:t>
            </a:r>
            <a:r>
              <a:rPr dirty="0" smtClean="0" sz="900" spc="0" i="1">
                <a:latin typeface="Times New Roman"/>
                <a:cs typeface="Times New Roman"/>
              </a:rPr>
              <a:t>alo</a:t>
            </a:r>
            <a:r>
              <a:rPr dirty="0" smtClean="0" sz="900" spc="4" i="1">
                <a:latin typeface="Times New Roman"/>
                <a:cs typeface="Times New Roman"/>
              </a:rPr>
              <a:t>n</a:t>
            </a:r>
            <a:r>
              <a:rPr dirty="0" smtClean="0" sz="900" spc="0" i="1">
                <a:latin typeface="Times New Roman"/>
                <a:cs typeface="Times New Roman"/>
              </a:rPr>
              <a:t>g</a:t>
            </a:r>
            <a:r>
              <a:rPr dirty="0" smtClean="0" sz="900" spc="110" i="1">
                <a:latin typeface="Times New Roman"/>
                <a:cs typeface="Times New Roman"/>
              </a:rPr>
              <a:t> </a:t>
            </a:r>
            <a:r>
              <a:rPr dirty="0" smtClean="0" sz="900" spc="0" i="1">
                <a:latin typeface="Times New Roman"/>
                <a:cs typeface="Times New Roman"/>
              </a:rPr>
              <a:t>t</a:t>
            </a:r>
            <a:r>
              <a:rPr dirty="0" smtClean="0" sz="900" spc="-4" i="1">
                <a:latin typeface="Times New Roman"/>
                <a:cs typeface="Times New Roman"/>
              </a:rPr>
              <a:t>h</a:t>
            </a:r>
            <a:r>
              <a:rPr dirty="0" smtClean="0" sz="900" spc="0" i="1">
                <a:latin typeface="Times New Roman"/>
                <a:cs typeface="Times New Roman"/>
              </a:rPr>
              <a:t>e</a:t>
            </a:r>
            <a:r>
              <a:rPr dirty="0" smtClean="0" sz="900" spc="142" i="1">
                <a:latin typeface="Times New Roman"/>
                <a:cs typeface="Times New Roman"/>
              </a:rPr>
              <a:t> </a:t>
            </a:r>
            <a:r>
              <a:rPr dirty="0" smtClean="0" sz="900" spc="0" i="1">
                <a:latin typeface="Times New Roman"/>
                <a:cs typeface="Times New Roman"/>
              </a:rPr>
              <a:t>west</a:t>
            </a:r>
            <a:r>
              <a:rPr dirty="0" smtClean="0" sz="900" spc="24" i="1">
                <a:latin typeface="Times New Roman"/>
                <a:cs typeface="Times New Roman"/>
              </a:rPr>
              <a:t> </a:t>
            </a:r>
            <a:r>
              <a:rPr dirty="0" smtClean="0" sz="900" spc="-5" i="1">
                <a:latin typeface="Times New Roman"/>
                <a:cs typeface="Times New Roman"/>
              </a:rPr>
              <a:t>c</a:t>
            </a:r>
            <a:r>
              <a:rPr dirty="0" smtClean="0" sz="900" spc="0" i="1">
                <a:latin typeface="Times New Roman"/>
                <a:cs typeface="Times New Roman"/>
              </a:rPr>
              <a:t>oa</a:t>
            </a:r>
            <a:r>
              <a:rPr dirty="0" smtClean="0" sz="900" spc="5" i="1">
                <a:latin typeface="Times New Roman"/>
                <a:cs typeface="Times New Roman"/>
              </a:rPr>
              <a:t>s</a:t>
            </a:r>
            <a:r>
              <a:rPr dirty="0" smtClean="0" sz="900" spc="0" i="1">
                <a:latin typeface="Times New Roman"/>
                <a:cs typeface="Times New Roman"/>
              </a:rPr>
              <a:t>t.</a:t>
            </a:r>
            <a:r>
              <a:rPr dirty="0" smtClean="0" sz="900" spc="-27" i="1">
                <a:latin typeface="Times New Roman"/>
                <a:cs typeface="Times New Roman"/>
              </a:rPr>
              <a:t> </a:t>
            </a:r>
            <a:r>
              <a:rPr dirty="0" smtClean="0" sz="900" spc="0" i="1">
                <a:latin typeface="Times New Roman"/>
                <a:cs typeface="Times New Roman"/>
              </a:rPr>
              <a:t>Time</a:t>
            </a:r>
            <a:r>
              <a:rPr dirty="0" smtClean="0" sz="900" spc="0" i="1">
                <a:latin typeface="Times New Roman"/>
                <a:cs typeface="Times New Roman"/>
              </a:rPr>
              <a:t> </a:t>
            </a:r>
            <a:r>
              <a:rPr dirty="0" smtClean="0" sz="900" spc="0" i="1">
                <a:latin typeface="Times New Roman"/>
                <a:cs typeface="Times New Roman"/>
              </a:rPr>
              <a:t>i</a:t>
            </a:r>
            <a:r>
              <a:rPr dirty="0" smtClean="0" sz="900" spc="4" i="1">
                <a:latin typeface="Times New Roman"/>
                <a:cs typeface="Times New Roman"/>
              </a:rPr>
              <a:t>n</a:t>
            </a:r>
            <a:r>
              <a:rPr dirty="0" smtClean="0" sz="900" spc="0" i="1">
                <a:latin typeface="Times New Roman"/>
                <a:cs typeface="Times New Roman"/>
              </a:rPr>
              <a:t>to</a:t>
            </a:r>
            <a:r>
              <a:rPr dirty="0" smtClean="0" sz="900" spc="80" i="1">
                <a:latin typeface="Times New Roman"/>
                <a:cs typeface="Times New Roman"/>
              </a:rPr>
              <a:t> </a:t>
            </a:r>
            <a:r>
              <a:rPr dirty="0" smtClean="0" sz="900" spc="0" i="1">
                <a:latin typeface="Times New Roman"/>
                <a:cs typeface="Times New Roman"/>
              </a:rPr>
              <a:t>t</a:t>
            </a:r>
            <a:r>
              <a:rPr dirty="0" smtClean="0" sz="900" spc="-4" i="1">
                <a:latin typeface="Times New Roman"/>
                <a:cs typeface="Times New Roman"/>
              </a:rPr>
              <a:t>h</a:t>
            </a:r>
            <a:r>
              <a:rPr dirty="0" smtClean="0" sz="900" spc="0" i="1">
                <a:latin typeface="Times New Roman"/>
                <a:cs typeface="Times New Roman"/>
              </a:rPr>
              <a:t>e</a:t>
            </a:r>
            <a:r>
              <a:rPr dirty="0" smtClean="0" sz="900" spc="142" i="1">
                <a:latin typeface="Times New Roman"/>
                <a:cs typeface="Times New Roman"/>
              </a:rPr>
              <a:t> </a:t>
            </a:r>
            <a:r>
              <a:rPr dirty="0" smtClean="0" sz="900" spc="4" i="1">
                <a:latin typeface="Times New Roman"/>
                <a:cs typeface="Times New Roman"/>
              </a:rPr>
              <a:t>f</a:t>
            </a:r>
            <a:r>
              <a:rPr dirty="0" smtClean="0" sz="900" spc="-4" i="1">
                <a:latin typeface="Times New Roman"/>
                <a:cs typeface="Times New Roman"/>
              </a:rPr>
              <a:t>u</a:t>
            </a:r>
            <a:r>
              <a:rPr dirty="0" smtClean="0" sz="900" spc="0" i="1">
                <a:latin typeface="Times New Roman"/>
                <a:cs typeface="Times New Roman"/>
              </a:rPr>
              <a:t>t</a:t>
            </a:r>
            <a:r>
              <a:rPr dirty="0" smtClean="0" sz="900" spc="-4" i="1">
                <a:latin typeface="Times New Roman"/>
                <a:cs typeface="Times New Roman"/>
              </a:rPr>
              <a:t>u</a:t>
            </a:r>
            <a:r>
              <a:rPr dirty="0" smtClean="0" sz="900" spc="0" i="1">
                <a:latin typeface="Times New Roman"/>
                <a:cs typeface="Times New Roman"/>
              </a:rPr>
              <a:t>re</a:t>
            </a:r>
            <a:r>
              <a:rPr dirty="0" smtClean="0" sz="900" spc="178" i="1">
                <a:latin typeface="Times New Roman"/>
                <a:cs typeface="Times New Roman"/>
              </a:rPr>
              <a:t> </a:t>
            </a:r>
            <a:r>
              <a:rPr dirty="0" smtClean="0" sz="900" spc="0" i="1">
                <a:latin typeface="Times New Roman"/>
                <a:cs typeface="Times New Roman"/>
              </a:rPr>
              <a:t>goes</a:t>
            </a:r>
            <a:r>
              <a:rPr dirty="0" smtClean="0" sz="900" spc="0" i="1">
                <a:latin typeface="Times New Roman"/>
                <a:cs typeface="Times New Roman"/>
              </a:rPr>
              <a:t> </a:t>
            </a:r>
            <a:r>
              <a:rPr dirty="0" smtClean="0" sz="900" spc="33" i="1">
                <a:latin typeface="Times New Roman"/>
                <a:cs typeface="Times New Roman"/>
              </a:rPr>
              <a:t> </a:t>
            </a:r>
            <a:r>
              <a:rPr dirty="0" smtClean="0" sz="900" spc="0" i="1">
                <a:latin typeface="Times New Roman"/>
                <a:cs typeface="Times New Roman"/>
              </a:rPr>
              <a:t>fr</a:t>
            </a:r>
            <a:r>
              <a:rPr dirty="0" smtClean="0" sz="900" spc="4" i="1">
                <a:latin typeface="Times New Roman"/>
                <a:cs typeface="Times New Roman"/>
              </a:rPr>
              <a:t>o</a:t>
            </a:r>
            <a:r>
              <a:rPr dirty="0" smtClean="0" sz="900" spc="0" i="1">
                <a:latin typeface="Times New Roman"/>
                <a:cs typeface="Times New Roman"/>
              </a:rPr>
              <a:t>m</a:t>
            </a:r>
            <a:r>
              <a:rPr dirty="0" smtClean="0" sz="900" spc="169" i="1">
                <a:latin typeface="Times New Roman"/>
                <a:cs typeface="Times New Roman"/>
              </a:rPr>
              <a:t> </a:t>
            </a:r>
            <a:r>
              <a:rPr dirty="0" smtClean="0" sz="900" spc="0" i="1">
                <a:latin typeface="Times New Roman"/>
                <a:cs typeface="Times New Roman"/>
              </a:rPr>
              <a:t>rig</a:t>
            </a:r>
            <a:r>
              <a:rPr dirty="0" smtClean="0" sz="900" spc="-9" i="1">
                <a:latin typeface="Times New Roman"/>
                <a:cs typeface="Times New Roman"/>
              </a:rPr>
              <a:t>h</a:t>
            </a:r>
            <a:r>
              <a:rPr dirty="0" smtClean="0" sz="900" spc="0" i="1">
                <a:latin typeface="Times New Roman"/>
                <a:cs typeface="Times New Roman"/>
              </a:rPr>
              <a:t>t</a:t>
            </a:r>
            <a:r>
              <a:rPr dirty="0" smtClean="0" sz="900" spc="39" i="1">
                <a:latin typeface="Times New Roman"/>
                <a:cs typeface="Times New Roman"/>
              </a:rPr>
              <a:t> </a:t>
            </a:r>
            <a:r>
              <a:rPr dirty="0" smtClean="0" sz="900" spc="0" i="1">
                <a:latin typeface="Times New Roman"/>
                <a:cs typeface="Times New Roman"/>
              </a:rPr>
              <a:t>to</a:t>
            </a:r>
            <a:endParaRPr sz="900">
              <a:latin typeface="Times New Roman"/>
              <a:cs typeface="Times New Roman"/>
            </a:endParaRPr>
          </a:p>
          <a:p>
            <a:pPr marL="91579">
              <a:lnSpc>
                <a:spcPct val="95825"/>
              </a:lnSpc>
            </a:pPr>
            <a:r>
              <a:rPr dirty="0" smtClean="0" sz="900" spc="0" i="1">
                <a:latin typeface="Times New Roman"/>
                <a:cs typeface="Times New Roman"/>
              </a:rPr>
              <a:t>left.</a:t>
            </a:r>
            <a:endParaRPr sz="900">
              <a:latin typeface="Times New Roman"/>
              <a:cs typeface="Times New Roman"/>
            </a:endParaRPr>
          </a:p>
          <a:p>
            <a:pPr marL="91579">
              <a:lnSpc>
                <a:spcPct val="95825"/>
              </a:lnSpc>
              <a:spcBef>
                <a:spcPts val="1053"/>
              </a:spcBef>
            </a:pPr>
            <a:r>
              <a:rPr dirty="0" smtClean="0" sz="900" spc="0" i="1">
                <a:latin typeface="Times New Roman"/>
                <a:cs typeface="Times New Roman"/>
              </a:rPr>
              <a:t>I</a:t>
            </a:r>
            <a:r>
              <a:rPr dirty="0" smtClean="0" sz="900" spc="44" i="1">
                <a:latin typeface="Times New Roman"/>
                <a:cs typeface="Times New Roman"/>
              </a:rPr>
              <a:t> </a:t>
            </a:r>
            <a:r>
              <a:rPr dirty="0" smtClean="0" sz="900" spc="0" i="1">
                <a:latin typeface="Times New Roman"/>
                <a:cs typeface="Times New Roman"/>
              </a:rPr>
              <a:t>li</a:t>
            </a:r>
            <a:r>
              <a:rPr dirty="0" smtClean="0" sz="900" spc="-4" i="1">
                <a:latin typeface="Times New Roman"/>
                <a:cs typeface="Times New Roman"/>
              </a:rPr>
              <a:t>k</a:t>
            </a:r>
            <a:r>
              <a:rPr dirty="0" smtClean="0" sz="900" spc="0" i="1">
                <a:latin typeface="Times New Roman"/>
                <a:cs typeface="Times New Roman"/>
              </a:rPr>
              <a:t>e</a:t>
            </a:r>
            <a:r>
              <a:rPr dirty="0" smtClean="0" sz="900" spc="30" i="1">
                <a:latin typeface="Times New Roman"/>
                <a:cs typeface="Times New Roman"/>
              </a:rPr>
              <a:t> </a:t>
            </a:r>
            <a:r>
              <a:rPr dirty="0" smtClean="0" sz="900" spc="0" i="1">
                <a:latin typeface="Times New Roman"/>
                <a:cs typeface="Times New Roman"/>
              </a:rPr>
              <a:t>to</a:t>
            </a:r>
            <a:r>
              <a:rPr dirty="0" smtClean="0" sz="900" spc="80" i="1">
                <a:latin typeface="Times New Roman"/>
                <a:cs typeface="Times New Roman"/>
              </a:rPr>
              <a:t> </a:t>
            </a:r>
            <a:r>
              <a:rPr dirty="0" smtClean="0" sz="900" spc="0" i="1">
                <a:latin typeface="Times New Roman"/>
                <a:cs typeface="Times New Roman"/>
              </a:rPr>
              <a:t>loo</a:t>
            </a:r>
            <a:r>
              <a:rPr dirty="0" smtClean="0" sz="900" spc="0" i="1">
                <a:latin typeface="Times New Roman"/>
                <a:cs typeface="Times New Roman"/>
              </a:rPr>
              <a:t>k</a:t>
            </a:r>
            <a:r>
              <a:rPr dirty="0" smtClean="0" sz="900" spc="106" i="1">
                <a:latin typeface="Times New Roman"/>
                <a:cs typeface="Times New Roman"/>
              </a:rPr>
              <a:t> </a:t>
            </a:r>
            <a:r>
              <a:rPr dirty="0" smtClean="0" sz="900" spc="0" i="1">
                <a:latin typeface="Times New Roman"/>
                <a:cs typeface="Times New Roman"/>
              </a:rPr>
              <a:t>at</a:t>
            </a:r>
            <a:r>
              <a:rPr dirty="0" smtClean="0" sz="900" spc="62" i="1">
                <a:latin typeface="Times New Roman"/>
                <a:cs typeface="Times New Roman"/>
              </a:rPr>
              <a:t> </a:t>
            </a:r>
            <a:r>
              <a:rPr dirty="0" smtClean="0" sz="900" spc="0" i="1">
                <a:latin typeface="Times New Roman"/>
                <a:cs typeface="Times New Roman"/>
              </a:rPr>
              <a:t>proba</a:t>
            </a:r>
            <a:r>
              <a:rPr dirty="0" smtClean="0" sz="900" spc="-4" i="1">
                <a:latin typeface="Times New Roman"/>
                <a:cs typeface="Times New Roman"/>
              </a:rPr>
              <a:t>b</a:t>
            </a:r>
            <a:r>
              <a:rPr dirty="0" smtClean="0" sz="900" spc="0" i="1">
                <a:latin typeface="Times New Roman"/>
                <a:cs typeface="Times New Roman"/>
              </a:rPr>
              <a:t>ilities</a:t>
            </a:r>
            <a:r>
              <a:rPr dirty="0" smtClean="0" sz="900" spc="0" i="1">
                <a:latin typeface="Times New Roman"/>
                <a:cs typeface="Times New Roman"/>
              </a:rPr>
              <a:t> </a:t>
            </a:r>
            <a:r>
              <a:rPr dirty="0" smtClean="0" sz="900" spc="0" i="1">
                <a:latin typeface="Times New Roman"/>
                <a:cs typeface="Times New Roman"/>
              </a:rPr>
              <a:t> </a:t>
            </a:r>
            <a:r>
              <a:rPr dirty="0" smtClean="0" sz="900" spc="0" i="1">
                <a:latin typeface="Times New Roman"/>
                <a:cs typeface="Times New Roman"/>
              </a:rPr>
              <a:t>in</a:t>
            </a:r>
            <a:r>
              <a:rPr dirty="0" smtClean="0" sz="900" spc="-4" i="1">
                <a:latin typeface="Times New Roman"/>
                <a:cs typeface="Times New Roman"/>
              </a:rPr>
              <a:t> </a:t>
            </a:r>
            <a:r>
              <a:rPr dirty="0" smtClean="0" sz="900" spc="0" i="1">
                <a:latin typeface="Times New Roman"/>
                <a:cs typeface="Times New Roman"/>
              </a:rPr>
              <a:t>t</a:t>
            </a:r>
            <a:r>
              <a:rPr dirty="0" smtClean="0" sz="900" spc="-4" i="1">
                <a:latin typeface="Times New Roman"/>
                <a:cs typeface="Times New Roman"/>
              </a:rPr>
              <a:t>h</a:t>
            </a:r>
            <a:r>
              <a:rPr dirty="0" smtClean="0" sz="900" spc="0" i="1">
                <a:latin typeface="Times New Roman"/>
                <a:cs typeface="Times New Roman"/>
              </a:rPr>
              <a:t>e</a:t>
            </a:r>
            <a:endParaRPr sz="900">
              <a:latin typeface="Times New Roman"/>
              <a:cs typeface="Times New Roman"/>
            </a:endParaRPr>
          </a:p>
          <a:p>
            <a:pPr marL="91579">
              <a:lnSpc>
                <a:spcPct val="95825"/>
              </a:lnSpc>
              <a:spcBef>
                <a:spcPts val="45"/>
              </a:spcBef>
            </a:pPr>
            <a:r>
              <a:rPr dirty="0" smtClean="0" sz="900" spc="-4" i="1">
                <a:latin typeface="Times New Roman"/>
                <a:cs typeface="Times New Roman"/>
              </a:rPr>
              <a:t>36</a:t>
            </a:r>
            <a:r>
              <a:rPr dirty="0" smtClean="0" sz="900" spc="-4" i="1">
                <a:latin typeface="Times New Roman"/>
                <a:cs typeface="Times New Roman"/>
              </a:rPr>
              <a:t>-</a:t>
            </a:r>
            <a:r>
              <a:rPr dirty="0" smtClean="0" sz="900" spc="-4" i="1">
                <a:latin typeface="Times New Roman"/>
                <a:cs typeface="Times New Roman"/>
              </a:rPr>
              <a:t>4</a:t>
            </a:r>
            <a:r>
              <a:rPr dirty="0" smtClean="0" sz="900" spc="0" i="1">
                <a:latin typeface="Times New Roman"/>
                <a:cs typeface="Times New Roman"/>
              </a:rPr>
              <a:t>0</a:t>
            </a:r>
            <a:r>
              <a:rPr dirty="0" smtClean="0" sz="900" spc="34" i="1">
                <a:latin typeface="Times New Roman"/>
                <a:cs typeface="Times New Roman"/>
              </a:rPr>
              <a:t> </a:t>
            </a:r>
            <a:r>
              <a:rPr dirty="0" smtClean="0" sz="900" spc="0" i="1">
                <a:latin typeface="Times New Roman"/>
                <a:cs typeface="Times New Roman"/>
              </a:rPr>
              <a:t>lati</a:t>
            </a:r>
            <a:r>
              <a:rPr dirty="0" smtClean="0" sz="900" spc="-4" i="1">
                <a:latin typeface="Times New Roman"/>
                <a:cs typeface="Times New Roman"/>
              </a:rPr>
              <a:t>t</a:t>
            </a:r>
            <a:r>
              <a:rPr dirty="0" smtClean="0" sz="900" spc="-4" i="1">
                <a:latin typeface="Times New Roman"/>
                <a:cs typeface="Times New Roman"/>
              </a:rPr>
              <a:t>u</a:t>
            </a:r>
            <a:r>
              <a:rPr dirty="0" smtClean="0" sz="900" spc="-4" i="1">
                <a:latin typeface="Times New Roman"/>
                <a:cs typeface="Times New Roman"/>
              </a:rPr>
              <a:t>d</a:t>
            </a:r>
            <a:r>
              <a:rPr dirty="0" smtClean="0" sz="900" spc="0" i="1">
                <a:latin typeface="Times New Roman"/>
                <a:cs typeface="Times New Roman"/>
              </a:rPr>
              <a:t>e</a:t>
            </a:r>
            <a:r>
              <a:rPr dirty="0" smtClean="0" sz="900" spc="192" i="1">
                <a:latin typeface="Times New Roman"/>
                <a:cs typeface="Times New Roman"/>
              </a:rPr>
              <a:t> </a:t>
            </a:r>
            <a:r>
              <a:rPr dirty="0" smtClean="0" sz="900" spc="0" i="1">
                <a:latin typeface="Times New Roman"/>
                <a:cs typeface="Times New Roman"/>
              </a:rPr>
              <a:t>bin</a:t>
            </a:r>
            <a:r>
              <a:rPr dirty="0" smtClean="0" sz="900" spc="0" i="1">
                <a:latin typeface="Times New Roman"/>
                <a:cs typeface="Times New Roman"/>
              </a:rPr>
              <a:t>s</a:t>
            </a:r>
            <a:r>
              <a:rPr dirty="0" smtClean="0" sz="900" spc="-12" i="1">
                <a:latin typeface="Times New Roman"/>
                <a:cs typeface="Times New Roman"/>
              </a:rPr>
              <a:t> </a:t>
            </a:r>
            <a:r>
              <a:rPr dirty="0" smtClean="0" sz="900" spc="4" i="1">
                <a:latin typeface="Times New Roman"/>
                <a:cs typeface="Times New Roman"/>
              </a:rPr>
              <a:t>f</a:t>
            </a:r>
            <a:r>
              <a:rPr dirty="0" smtClean="0" sz="900" spc="0" i="1">
                <a:latin typeface="Times New Roman"/>
                <a:cs typeface="Times New Roman"/>
              </a:rPr>
              <a:t>or</a:t>
            </a:r>
            <a:r>
              <a:rPr dirty="0" smtClean="0" sz="900" spc="52" i="1">
                <a:latin typeface="Times New Roman"/>
                <a:cs typeface="Times New Roman"/>
              </a:rPr>
              <a:t> </a:t>
            </a:r>
            <a:r>
              <a:rPr dirty="0" smtClean="0" sz="900" spc="0" i="1">
                <a:latin typeface="Times New Roman"/>
                <a:cs typeface="Times New Roman"/>
              </a:rPr>
              <a:t>o</a:t>
            </a:r>
            <a:r>
              <a:rPr dirty="0" smtClean="0" sz="900" spc="-4" i="1">
                <a:latin typeface="Times New Roman"/>
                <a:cs typeface="Times New Roman"/>
              </a:rPr>
              <a:t>u</a:t>
            </a:r>
            <a:r>
              <a:rPr dirty="0" smtClean="0" sz="900" spc="0" i="1">
                <a:latin typeface="Times New Roman"/>
                <a:cs typeface="Times New Roman"/>
              </a:rPr>
              <a:t>r</a:t>
            </a:r>
            <a:r>
              <a:rPr dirty="0" smtClean="0" sz="900" spc="33" i="1">
                <a:latin typeface="Times New Roman"/>
                <a:cs typeface="Times New Roman"/>
              </a:rPr>
              <a:t> </a:t>
            </a:r>
            <a:r>
              <a:rPr dirty="0" smtClean="0" sz="900" spc="0" i="1">
                <a:latin typeface="Times New Roman"/>
                <a:cs typeface="Times New Roman"/>
              </a:rPr>
              <a:t>region</a:t>
            </a:r>
            <a:r>
              <a:rPr dirty="0" smtClean="0" sz="900" spc="98" i="1">
                <a:latin typeface="Times New Roman"/>
                <a:cs typeface="Times New Roman"/>
              </a:rPr>
              <a:t> </a:t>
            </a:r>
            <a:r>
              <a:rPr dirty="0" smtClean="0" sz="900" spc="0" i="1">
                <a:latin typeface="Times New Roman"/>
                <a:cs typeface="Times New Roman"/>
              </a:rPr>
              <a:t>-</a:t>
            </a:r>
            <a:endParaRPr sz="900">
              <a:latin typeface="Times New Roman"/>
              <a:cs typeface="Times New Roman"/>
            </a:endParaRPr>
          </a:p>
          <a:p>
            <a:pPr marL="91579">
              <a:lnSpc>
                <a:spcPct val="95825"/>
              </a:lnSpc>
              <a:spcBef>
                <a:spcPts val="45"/>
              </a:spcBef>
            </a:pPr>
            <a:r>
              <a:rPr dirty="0" smtClean="0" sz="900" spc="0" i="1">
                <a:latin typeface="Times New Roman"/>
                <a:cs typeface="Times New Roman"/>
              </a:rPr>
              <a:t>AR’s</a:t>
            </a:r>
            <a:r>
              <a:rPr dirty="0" smtClean="0" sz="900" spc="-4" i="1">
                <a:latin typeface="Times New Roman"/>
                <a:cs typeface="Times New Roman"/>
              </a:rPr>
              <a:t> </a:t>
            </a:r>
            <a:r>
              <a:rPr dirty="0" smtClean="0" sz="900" spc="-9" i="1">
                <a:latin typeface="Times New Roman"/>
                <a:cs typeface="Times New Roman"/>
              </a:rPr>
              <a:t>u</a:t>
            </a:r>
            <a:r>
              <a:rPr dirty="0" smtClean="0" sz="900" spc="0" i="1">
                <a:latin typeface="Times New Roman"/>
                <a:cs typeface="Times New Roman"/>
              </a:rPr>
              <a:t>s</a:t>
            </a:r>
            <a:r>
              <a:rPr dirty="0" smtClean="0" sz="900" spc="-4" i="1">
                <a:latin typeface="Times New Roman"/>
                <a:cs typeface="Times New Roman"/>
              </a:rPr>
              <a:t>u</a:t>
            </a:r>
            <a:r>
              <a:rPr dirty="0" smtClean="0" sz="900" spc="0" i="1">
                <a:latin typeface="Times New Roman"/>
                <a:cs typeface="Times New Roman"/>
              </a:rPr>
              <a:t>ally</a:t>
            </a:r>
            <a:r>
              <a:rPr dirty="0" smtClean="0" sz="900" spc="125" i="1">
                <a:latin typeface="Times New Roman"/>
                <a:cs typeface="Times New Roman"/>
              </a:rPr>
              <a:t> </a:t>
            </a:r>
            <a:r>
              <a:rPr dirty="0" smtClean="0" sz="900" spc="-5" i="1">
                <a:latin typeface="Times New Roman"/>
                <a:cs typeface="Times New Roman"/>
              </a:rPr>
              <a:t>c</a:t>
            </a:r>
            <a:r>
              <a:rPr dirty="0" smtClean="0" sz="900" spc="0" i="1">
                <a:latin typeface="Times New Roman"/>
                <a:cs typeface="Times New Roman"/>
              </a:rPr>
              <a:t>ome</a:t>
            </a:r>
            <a:r>
              <a:rPr dirty="0" smtClean="0" sz="900" spc="-12" i="1">
                <a:latin typeface="Times New Roman"/>
                <a:cs typeface="Times New Roman"/>
              </a:rPr>
              <a:t> </a:t>
            </a:r>
            <a:r>
              <a:rPr dirty="0" smtClean="0" sz="900" spc="0" i="1">
                <a:latin typeface="Times New Roman"/>
                <a:cs typeface="Times New Roman"/>
              </a:rPr>
              <a:t>in</a:t>
            </a:r>
            <a:r>
              <a:rPr dirty="0" smtClean="0" sz="900" spc="4" i="1">
                <a:latin typeface="Times New Roman"/>
                <a:cs typeface="Times New Roman"/>
              </a:rPr>
              <a:t> </a:t>
            </a:r>
            <a:r>
              <a:rPr dirty="0" smtClean="0" sz="900" spc="4" i="1">
                <a:latin typeface="Times New Roman"/>
                <a:cs typeface="Times New Roman"/>
              </a:rPr>
              <a:t>f</a:t>
            </a:r>
            <a:r>
              <a:rPr dirty="0" smtClean="0" sz="900" spc="0" i="1">
                <a:latin typeface="Times New Roman"/>
                <a:cs typeface="Times New Roman"/>
              </a:rPr>
              <a:t>rom</a:t>
            </a:r>
            <a:r>
              <a:rPr dirty="0" smtClean="0" sz="900" spc="178" i="1">
                <a:latin typeface="Times New Roman"/>
                <a:cs typeface="Times New Roman"/>
              </a:rPr>
              <a:t> </a:t>
            </a:r>
            <a:r>
              <a:rPr dirty="0" smtClean="0" sz="900" spc="4" i="1">
                <a:latin typeface="Times New Roman"/>
                <a:cs typeface="Times New Roman"/>
              </a:rPr>
              <a:t>S</a:t>
            </a:r>
            <a:r>
              <a:rPr dirty="0" smtClean="0" sz="900" spc="0" i="1">
                <a:latin typeface="Times New Roman"/>
                <a:cs typeface="Times New Roman"/>
              </a:rPr>
              <a:t>W.</a:t>
            </a:r>
            <a:endParaRPr sz="900">
              <a:latin typeface="Times New Roman"/>
              <a:cs typeface="Times New Roman"/>
            </a:endParaRPr>
          </a:p>
          <a:p>
            <a:pPr marL="91579">
              <a:lnSpc>
                <a:spcPct val="95825"/>
              </a:lnSpc>
              <a:spcBef>
                <a:spcPts val="1041"/>
              </a:spcBef>
            </a:pPr>
            <a:r>
              <a:rPr dirty="0" smtClean="0" sz="900" spc="0" i="1">
                <a:latin typeface="Times New Roman"/>
                <a:cs typeface="Times New Roman"/>
              </a:rPr>
              <a:t>Note</a:t>
            </a:r>
            <a:r>
              <a:rPr dirty="0" smtClean="0" sz="900" spc="176" i="1">
                <a:latin typeface="Times New Roman"/>
                <a:cs typeface="Times New Roman"/>
              </a:rPr>
              <a:t> </a:t>
            </a:r>
            <a:r>
              <a:rPr dirty="0" smtClean="0" sz="900" spc="0" i="1">
                <a:latin typeface="Times New Roman"/>
                <a:cs typeface="Times New Roman"/>
              </a:rPr>
              <a:t>-</a:t>
            </a:r>
            <a:r>
              <a:rPr dirty="0" smtClean="0" sz="900" spc="52" i="1">
                <a:latin typeface="Times New Roman"/>
                <a:cs typeface="Times New Roman"/>
              </a:rPr>
              <a:t> </a:t>
            </a:r>
            <a:r>
              <a:rPr dirty="0" smtClean="0" sz="900" spc="-4" i="1">
                <a:latin typeface="Times New Roman"/>
                <a:cs typeface="Times New Roman"/>
              </a:rPr>
              <a:t>h</a:t>
            </a:r>
            <a:r>
              <a:rPr dirty="0" smtClean="0" sz="900" spc="0" i="1">
                <a:latin typeface="Times New Roman"/>
                <a:cs typeface="Times New Roman"/>
              </a:rPr>
              <a:t>igh</a:t>
            </a:r>
            <a:r>
              <a:rPr dirty="0" smtClean="0" sz="900" spc="82" i="1">
                <a:latin typeface="Times New Roman"/>
                <a:cs typeface="Times New Roman"/>
              </a:rPr>
              <a:t> </a:t>
            </a:r>
            <a:r>
              <a:rPr dirty="0" smtClean="0" sz="900" spc="0" i="1">
                <a:latin typeface="Times New Roman"/>
                <a:cs typeface="Times New Roman"/>
              </a:rPr>
              <a:t>proba</a:t>
            </a:r>
            <a:r>
              <a:rPr dirty="0" smtClean="0" sz="900" spc="-4" i="1">
                <a:latin typeface="Times New Roman"/>
                <a:cs typeface="Times New Roman"/>
              </a:rPr>
              <a:t>b</a:t>
            </a:r>
            <a:r>
              <a:rPr dirty="0" smtClean="0" sz="900" spc="0" i="1">
                <a:latin typeface="Times New Roman"/>
                <a:cs typeface="Times New Roman"/>
              </a:rPr>
              <a:t>ilities</a:t>
            </a:r>
            <a:r>
              <a:rPr dirty="0" smtClean="0" sz="900" spc="0" i="1">
                <a:latin typeface="Times New Roman"/>
                <a:cs typeface="Times New Roman"/>
              </a:rPr>
              <a:t> </a:t>
            </a:r>
            <a:r>
              <a:rPr dirty="0" smtClean="0" sz="900" spc="0" i="1">
                <a:latin typeface="Times New Roman"/>
                <a:cs typeface="Times New Roman"/>
              </a:rPr>
              <a:t> </a:t>
            </a:r>
            <a:r>
              <a:rPr dirty="0" smtClean="0" sz="900" spc="-4" i="1">
                <a:latin typeface="Times New Roman"/>
                <a:cs typeface="Times New Roman"/>
              </a:rPr>
              <a:t>d</a:t>
            </a:r>
            <a:r>
              <a:rPr dirty="0" smtClean="0" sz="900" spc="0" i="1">
                <a:latin typeface="Times New Roman"/>
                <a:cs typeface="Times New Roman"/>
              </a:rPr>
              <a:t>o</a:t>
            </a:r>
            <a:r>
              <a:rPr dirty="0" smtClean="0" sz="900" spc="99" i="1">
                <a:latin typeface="Times New Roman"/>
                <a:cs typeface="Times New Roman"/>
              </a:rPr>
              <a:t> </a:t>
            </a:r>
            <a:r>
              <a:rPr dirty="0" smtClean="0" sz="900" spc="5" i="1">
                <a:latin typeface="Times New Roman"/>
                <a:cs typeface="Times New Roman"/>
              </a:rPr>
              <a:t>n</a:t>
            </a:r>
            <a:r>
              <a:rPr dirty="0" smtClean="0" sz="900" spc="0" i="1">
                <a:latin typeface="Times New Roman"/>
                <a:cs typeface="Times New Roman"/>
              </a:rPr>
              <a:t>ot</a:t>
            </a:r>
            <a:endParaRPr sz="900">
              <a:latin typeface="Times New Roman"/>
              <a:cs typeface="Times New Roman"/>
            </a:endParaRPr>
          </a:p>
          <a:p>
            <a:pPr marL="91579">
              <a:lnSpc>
                <a:spcPct val="95825"/>
              </a:lnSpc>
              <a:spcBef>
                <a:spcPts val="45"/>
              </a:spcBef>
            </a:pPr>
            <a:r>
              <a:rPr dirty="0" smtClean="0" sz="900" spc="5" i="1">
                <a:latin typeface="Times New Roman"/>
                <a:cs typeface="Times New Roman"/>
              </a:rPr>
              <a:t>n</a:t>
            </a:r>
            <a:r>
              <a:rPr dirty="0" smtClean="0" sz="900" spc="0" i="1">
                <a:latin typeface="Times New Roman"/>
                <a:cs typeface="Times New Roman"/>
              </a:rPr>
              <a:t>e</a:t>
            </a:r>
            <a:r>
              <a:rPr dirty="0" smtClean="0" sz="900" spc="-5" i="1">
                <a:latin typeface="Times New Roman"/>
                <a:cs typeface="Times New Roman"/>
              </a:rPr>
              <a:t>c</a:t>
            </a:r>
            <a:r>
              <a:rPr dirty="0" smtClean="0" sz="900" spc="0" i="1">
                <a:latin typeface="Times New Roman"/>
                <a:cs typeface="Times New Roman"/>
              </a:rPr>
              <a:t>es</a:t>
            </a:r>
            <a:r>
              <a:rPr dirty="0" smtClean="0" sz="900" spc="5" i="1">
                <a:latin typeface="Times New Roman"/>
                <a:cs typeface="Times New Roman"/>
              </a:rPr>
              <a:t>s</a:t>
            </a:r>
            <a:r>
              <a:rPr dirty="0" smtClean="0" sz="900" spc="0" i="1">
                <a:latin typeface="Times New Roman"/>
                <a:cs typeface="Times New Roman"/>
              </a:rPr>
              <a:t>arily</a:t>
            </a:r>
            <a:r>
              <a:rPr dirty="0" smtClean="0" sz="900" spc="-33" i="1">
                <a:latin typeface="Times New Roman"/>
                <a:cs typeface="Times New Roman"/>
              </a:rPr>
              <a:t> </a:t>
            </a:r>
            <a:r>
              <a:rPr dirty="0" smtClean="0" sz="900" spc="0" i="1">
                <a:latin typeface="Times New Roman"/>
                <a:cs typeface="Times New Roman"/>
              </a:rPr>
              <a:t>mean</a:t>
            </a:r>
            <a:r>
              <a:rPr dirty="0" smtClean="0" sz="900" spc="0" i="1">
                <a:latin typeface="Times New Roman"/>
                <a:cs typeface="Times New Roman"/>
              </a:rPr>
              <a:t> </a:t>
            </a:r>
            <a:r>
              <a:rPr dirty="0" smtClean="0" sz="900" spc="23" i="1">
                <a:latin typeface="Times New Roman"/>
                <a:cs typeface="Times New Roman"/>
              </a:rPr>
              <a:t> </a:t>
            </a:r>
            <a:r>
              <a:rPr dirty="0" smtClean="0" sz="900" spc="0" i="1">
                <a:latin typeface="Times New Roman"/>
                <a:cs typeface="Times New Roman"/>
              </a:rPr>
              <a:t>stro</a:t>
            </a:r>
            <a:r>
              <a:rPr dirty="0" smtClean="0" sz="900" spc="4" i="1">
                <a:latin typeface="Times New Roman"/>
                <a:cs typeface="Times New Roman"/>
              </a:rPr>
              <a:t>n</a:t>
            </a:r>
            <a:r>
              <a:rPr dirty="0" smtClean="0" sz="900" spc="0" i="1">
                <a:latin typeface="Times New Roman"/>
                <a:cs typeface="Times New Roman"/>
              </a:rPr>
              <a:t>ger</a:t>
            </a:r>
            <a:r>
              <a:rPr dirty="0" smtClean="0" sz="900" spc="216" i="1">
                <a:latin typeface="Times New Roman"/>
                <a:cs typeface="Times New Roman"/>
              </a:rPr>
              <a:t> </a:t>
            </a:r>
            <a:r>
              <a:rPr dirty="0" smtClean="0" sz="900" spc="0" i="1">
                <a:latin typeface="Times New Roman"/>
                <a:cs typeface="Times New Roman"/>
              </a:rPr>
              <a:t>AR’s.</a:t>
            </a:r>
            <a:endParaRPr sz="9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499"/>
                </a:lnTo>
                <a:lnTo>
                  <a:pt x="9144000" y="51434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517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8326501" y="4725879"/>
            <a:ext cx="817448" cy="4060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91349" y="602030"/>
            <a:ext cx="5632069" cy="394906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78740" y="150468"/>
            <a:ext cx="1395359" cy="368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830"/>
              </a:lnSpc>
              <a:spcBef>
                <a:spcPts val="141"/>
              </a:spcBef>
            </a:pPr>
            <a:r>
              <a:rPr dirty="0" smtClean="0" sz="2700" spc="0" b="1">
                <a:solidFill>
                  <a:srgbClr val="FFFFFF"/>
                </a:solidFill>
                <a:latin typeface="Times New Roman"/>
                <a:cs typeface="Times New Roman"/>
              </a:rPr>
              <a:t>Looking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81543" y="150468"/>
            <a:ext cx="1116017" cy="368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830"/>
              </a:lnSpc>
              <a:spcBef>
                <a:spcPts val="141"/>
              </a:spcBef>
            </a:pPr>
            <a:r>
              <a:rPr dirty="0" smtClean="0" sz="2700" spc="4" b="1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2700" spc="0" b="1">
                <a:solidFill>
                  <a:srgbClr val="FFFFFF"/>
                </a:solidFill>
                <a:latin typeface="Times New Roman"/>
                <a:cs typeface="Times New Roman"/>
              </a:rPr>
              <a:t>head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604262" y="150468"/>
            <a:ext cx="213291" cy="368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830"/>
              </a:lnSpc>
              <a:spcBef>
                <a:spcPts val="141"/>
              </a:spcBef>
            </a:pPr>
            <a:r>
              <a:rPr dirty="0" smtClean="0" sz="2700" spc="0" b="1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825242" y="150468"/>
            <a:ext cx="419902" cy="368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830"/>
              </a:lnSpc>
              <a:spcBef>
                <a:spcPts val="141"/>
              </a:spcBef>
            </a:pPr>
            <a:r>
              <a:rPr dirty="0" smtClean="0" sz="2700" spc="0" b="1">
                <a:solidFill>
                  <a:srgbClr val="FFFFFF"/>
                </a:solidFill>
                <a:latin typeface="Times New Roman"/>
                <a:cs typeface="Times New Roman"/>
              </a:rPr>
              <a:t>16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252495" y="150468"/>
            <a:ext cx="704368" cy="368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830"/>
              </a:lnSpc>
              <a:spcBef>
                <a:spcPts val="141"/>
              </a:spcBef>
            </a:pPr>
            <a:r>
              <a:rPr dirty="0" smtClean="0" sz="2700" spc="0" b="1">
                <a:solidFill>
                  <a:srgbClr val="FFFFFF"/>
                </a:solidFill>
                <a:latin typeface="Times New Roman"/>
                <a:cs typeface="Times New Roman"/>
              </a:rPr>
              <a:t>Day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64698" y="150468"/>
            <a:ext cx="5134577" cy="292801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830"/>
              </a:lnSpc>
              <a:spcBef>
                <a:spcPts val="141"/>
              </a:spcBef>
            </a:pPr>
            <a:r>
              <a:rPr dirty="0" smtClean="0" sz="2700" spc="0" b="1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dirty="0" smtClean="0" sz="2700" spc="5" b="1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2700" spc="0" b="1">
                <a:solidFill>
                  <a:srgbClr val="FFFFFF"/>
                </a:solidFill>
                <a:latin typeface="Times New Roman"/>
                <a:cs typeface="Times New Roman"/>
              </a:rPr>
              <a:t>ec</a:t>
            </a:r>
            <a:r>
              <a:rPr dirty="0" smtClean="0" sz="2700" spc="10" b="1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2700" spc="0" b="1">
                <a:solidFill>
                  <a:srgbClr val="FFFFFF"/>
                </a:solidFill>
                <a:latin typeface="Times New Roman"/>
                <a:cs typeface="Times New Roman"/>
              </a:rPr>
              <a:t>pit</a:t>
            </a:r>
            <a:r>
              <a:rPr dirty="0" smtClean="0" sz="2700" spc="5" b="1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2700" spc="0" b="1">
                <a:solidFill>
                  <a:srgbClr val="FFFFFF"/>
                </a:solidFill>
                <a:latin typeface="Times New Roman"/>
                <a:cs typeface="Times New Roman"/>
              </a:rPr>
              <a:t>tion</a:t>
            </a:r>
            <a:r>
              <a:rPr dirty="0" smtClean="0" sz="2700" spc="252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700" spc="5" b="1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2700" spc="0" b="1">
                <a:solidFill>
                  <a:srgbClr val="FFFFFF"/>
                </a:solidFill>
                <a:latin typeface="Times New Roman"/>
                <a:cs typeface="Times New Roman"/>
              </a:rPr>
              <a:t>nomaly</a:t>
            </a:r>
            <a:r>
              <a:rPr dirty="0" smtClean="0" sz="2700" spc="7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700" spc="0" b="1">
                <a:solidFill>
                  <a:srgbClr val="FFFFFF"/>
                </a:solidFill>
                <a:latin typeface="Times New Roman"/>
                <a:cs typeface="Times New Roman"/>
              </a:rPr>
              <a:t>Outlook</a:t>
            </a:r>
            <a:endParaRPr sz="2700">
              <a:latin typeface="Times New Roman"/>
              <a:cs typeface="Times New Roman"/>
            </a:endParaRPr>
          </a:p>
          <a:p>
            <a:pPr marL="2375776" marR="36578" indent="-228600">
              <a:lnSpc>
                <a:spcPts val="2069"/>
              </a:lnSpc>
              <a:spcBef>
                <a:spcPts val="2011"/>
              </a:spcBef>
            </a:pP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dirty="0" smtClean="0" sz="1800" spc="11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tt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rn</a:t>
            </a:r>
            <a:r>
              <a:rPr dirty="0" smtClean="0" sz="1800" spc="-72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fa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v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rs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as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-9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al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endParaRPr sz="1800">
              <a:latin typeface="Times New Roman"/>
              <a:cs typeface="Times New Roman"/>
            </a:endParaRPr>
          </a:p>
          <a:p>
            <a:pPr marL="2375776" marR="36578">
              <a:lnSpc>
                <a:spcPts val="2069"/>
              </a:lnSpc>
              <a:spcBef>
                <a:spcPts val="416"/>
              </a:spcBef>
            </a:pP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800" spc="-11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800" spc="14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thr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ugh</a:t>
            </a:r>
            <a:r>
              <a:rPr dirty="0" smtClean="0" sz="1800" spc="-186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800" spc="29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dirty="0" smtClean="0" sz="1800" spc="-14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k,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endParaRPr sz="1800">
              <a:latin typeface="Times New Roman"/>
              <a:cs typeface="Times New Roman"/>
            </a:endParaRPr>
          </a:p>
          <a:p>
            <a:pPr marL="2375776" marR="36578">
              <a:lnSpc>
                <a:spcPts val="2069"/>
              </a:lnSpc>
              <a:spcBef>
                <a:spcPts val="416"/>
              </a:spcBef>
            </a:pP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pos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b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ly</a:t>
            </a:r>
            <a:r>
              <a:rPr dirty="0" smtClean="0" sz="1800" spc="32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longer.</a:t>
            </a:r>
            <a:endParaRPr sz="1800">
              <a:latin typeface="Times New Roman"/>
              <a:cs typeface="Times New Roman"/>
            </a:endParaRPr>
          </a:p>
          <a:p>
            <a:pPr marL="2375776" marR="194750" indent="-228600">
              <a:lnSpc>
                <a:spcPts val="2069"/>
              </a:lnSpc>
              <a:spcBef>
                <a:spcPts val="1437"/>
              </a:spcBef>
            </a:pP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Ab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ve</a:t>
            </a:r>
            <a:r>
              <a:rPr dirty="0" smtClean="0" sz="1800" spc="21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no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mal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37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precip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ne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endParaRPr sz="1800">
              <a:latin typeface="Times New Roman"/>
              <a:cs typeface="Times New Roman"/>
            </a:endParaRPr>
          </a:p>
          <a:p>
            <a:pPr marL="2375776" marR="194750">
              <a:lnSpc>
                <a:spcPts val="2069"/>
              </a:lnSpc>
              <a:spcBef>
                <a:spcPts val="416"/>
              </a:spcBef>
            </a:pP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dirty="0" smtClean="0" sz="1800" spc="-14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k,</a:t>
            </a:r>
            <a:r>
              <a:rPr dirty="0" smtClean="0" sz="1800" spc="252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pron</a:t>
            </a:r>
            <a:r>
              <a:rPr dirty="0" smtClean="0" sz="1800" spc="9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unc</a:t>
            </a:r>
            <a:r>
              <a:rPr dirty="0" smtClean="0" sz="1800" spc="-9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endParaRPr sz="1800">
              <a:latin typeface="Times New Roman"/>
              <a:cs typeface="Times New Roman"/>
            </a:endParaRPr>
          </a:p>
          <a:p>
            <a:pPr marL="2375776" marR="194750">
              <a:lnSpc>
                <a:spcPts val="2069"/>
              </a:lnSpc>
              <a:spcBef>
                <a:spcPts val="416"/>
              </a:spcBef>
            </a:pP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800" spc="-9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gn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800" spc="44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dirty="0" smtClean="0" sz="1800" spc="146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fol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wing</a:t>
            </a:r>
            <a:r>
              <a:rPr dirty="0" smtClean="0" sz="1800" spc="3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dirty="0" smtClean="0" sz="1800" spc="-9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k</a:t>
            </a:r>
            <a:endParaRPr sz="1800">
              <a:latin typeface="Times New Roman"/>
              <a:cs typeface="Times New Roman"/>
            </a:endParaRPr>
          </a:p>
          <a:p>
            <a:pPr marL="2375776" marR="51434">
              <a:lnSpc>
                <a:spcPct val="95825"/>
              </a:lnSpc>
              <a:spcBef>
                <a:spcPts val="426"/>
              </a:spcBef>
            </a:pP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dirty="0" smtClean="0" sz="1800" spc="-9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wer</a:t>
            </a:r>
            <a:r>
              <a:rPr dirty="0" smtClean="0" sz="1800" spc="28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nfiden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)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58206" y="4773289"/>
            <a:ext cx="2863023" cy="27716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317498">
              <a:lnSpc>
                <a:spcPts val="1030"/>
              </a:lnSpc>
              <a:spcBef>
                <a:spcPts val="51"/>
              </a:spcBef>
            </a:pP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R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no</a:t>
            </a:r>
            <a:r>
              <a:rPr dirty="0" smtClean="0" sz="900" spc="-1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o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l</a:t>
            </a:r>
            <a:r>
              <a:rPr dirty="0" smtClean="0" sz="900" spc="-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W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h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r</a:t>
            </a:r>
            <a:r>
              <a:rPr dirty="0" smtClean="0" sz="900" spc="-1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Ser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v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ice</a:t>
            </a:r>
            <a:endParaRPr sz="900">
              <a:latin typeface="Cambria"/>
              <a:cs typeface="Cambria"/>
            </a:endParaRPr>
          </a:p>
          <a:p>
            <a:pPr marL="12700" marR="1415">
              <a:lnSpc>
                <a:spcPct val="97696"/>
              </a:lnSpc>
            </a:pP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F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or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g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f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or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h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Si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rra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nd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w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rn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v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d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-25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si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ce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1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9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0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5</a:t>
            </a:r>
            <a:endParaRPr sz="900">
              <a:latin typeface="Cambria"/>
              <a:cs typeface="Cambria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6360" y="4883412"/>
            <a:ext cx="201843" cy="165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240"/>
              </a:lnSpc>
              <a:spcBef>
                <a:spcPts val="62"/>
              </a:spcBef>
            </a:pPr>
            <a:r>
              <a:rPr dirty="0" smtClean="0" sz="1100" spc="0">
                <a:latin typeface="Cambria"/>
                <a:cs typeface="Cambria"/>
              </a:rPr>
              <a:t>27</a:t>
            </a:r>
            <a:endParaRPr sz="11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499"/>
                </a:lnTo>
                <a:lnTo>
                  <a:pt x="9144000" y="51434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517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8326501" y="4725879"/>
            <a:ext cx="817448" cy="4060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137147" y="602043"/>
            <a:ext cx="5525262" cy="38741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78740" y="150468"/>
            <a:ext cx="1395359" cy="368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830"/>
              </a:lnSpc>
              <a:spcBef>
                <a:spcPts val="141"/>
              </a:spcBef>
            </a:pPr>
            <a:r>
              <a:rPr dirty="0" smtClean="0" sz="2700" spc="0" b="1">
                <a:solidFill>
                  <a:srgbClr val="FFFFFF"/>
                </a:solidFill>
                <a:latin typeface="Times New Roman"/>
                <a:cs typeface="Times New Roman"/>
              </a:rPr>
              <a:t>Looking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81543" y="150468"/>
            <a:ext cx="1116017" cy="368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830"/>
              </a:lnSpc>
              <a:spcBef>
                <a:spcPts val="141"/>
              </a:spcBef>
            </a:pPr>
            <a:r>
              <a:rPr dirty="0" smtClean="0" sz="2700" spc="4" b="1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2700" spc="0" b="1">
                <a:solidFill>
                  <a:srgbClr val="FFFFFF"/>
                </a:solidFill>
                <a:latin typeface="Times New Roman"/>
                <a:cs typeface="Times New Roman"/>
              </a:rPr>
              <a:t>head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604262" y="150468"/>
            <a:ext cx="213291" cy="368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830"/>
              </a:lnSpc>
              <a:spcBef>
                <a:spcPts val="141"/>
              </a:spcBef>
            </a:pPr>
            <a:r>
              <a:rPr dirty="0" smtClean="0" sz="2700" spc="0" b="1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825242" y="150468"/>
            <a:ext cx="419902" cy="368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830"/>
              </a:lnSpc>
              <a:spcBef>
                <a:spcPts val="141"/>
              </a:spcBef>
            </a:pPr>
            <a:r>
              <a:rPr dirty="0" smtClean="0" sz="2700" spc="0" b="1">
                <a:solidFill>
                  <a:srgbClr val="FFFFFF"/>
                </a:solidFill>
                <a:latin typeface="Times New Roman"/>
                <a:cs typeface="Times New Roman"/>
              </a:rPr>
              <a:t>16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252495" y="150468"/>
            <a:ext cx="704368" cy="368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830"/>
              </a:lnSpc>
              <a:spcBef>
                <a:spcPts val="141"/>
              </a:spcBef>
            </a:pPr>
            <a:r>
              <a:rPr dirty="0" smtClean="0" sz="2700" spc="0" b="1">
                <a:solidFill>
                  <a:srgbClr val="FFFFFF"/>
                </a:solidFill>
                <a:latin typeface="Times New Roman"/>
                <a:cs typeface="Times New Roman"/>
              </a:rPr>
              <a:t>Day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964698" y="150468"/>
            <a:ext cx="5132844" cy="143633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830"/>
              </a:lnSpc>
              <a:spcBef>
                <a:spcPts val="141"/>
              </a:spcBef>
            </a:pPr>
            <a:r>
              <a:rPr dirty="0" smtClean="0" sz="2700" spc="0" b="1">
                <a:solidFill>
                  <a:srgbClr val="FFFFFF"/>
                </a:solidFill>
                <a:latin typeface="Times New Roman"/>
                <a:cs typeface="Times New Roman"/>
              </a:rPr>
              <a:t>Temperature</a:t>
            </a:r>
            <a:r>
              <a:rPr dirty="0" smtClean="0" sz="2700" spc="-6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700" spc="0" b="1">
                <a:solidFill>
                  <a:srgbClr val="FFFFFF"/>
                </a:solidFill>
                <a:latin typeface="Times New Roman"/>
                <a:cs typeface="Times New Roman"/>
              </a:rPr>
              <a:t>Anoma</a:t>
            </a:r>
            <a:r>
              <a:rPr dirty="0" smtClean="0" sz="2700" spc="10" b="1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2700" spc="0" b="1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dirty="0" smtClean="0" sz="2700" spc="44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700" spc="0" b="1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2700" spc="-9" b="1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dirty="0" smtClean="0" sz="2700" spc="0" b="1">
                <a:solidFill>
                  <a:srgbClr val="FFFFFF"/>
                </a:solidFill>
                <a:latin typeface="Times New Roman"/>
                <a:cs typeface="Times New Roman"/>
              </a:rPr>
              <a:t>tlook</a:t>
            </a:r>
            <a:endParaRPr sz="2700">
              <a:latin typeface="Times New Roman"/>
              <a:cs typeface="Times New Roman"/>
            </a:endParaRPr>
          </a:p>
          <a:p>
            <a:pPr marL="2375776" marR="20734" indent="-330708">
              <a:lnSpc>
                <a:spcPts val="1839"/>
              </a:lnSpc>
              <a:spcBef>
                <a:spcPts val="1994"/>
              </a:spcBef>
            </a:pP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Pa</a:t>
            </a:r>
            <a:r>
              <a:rPr dirty="0" smtClean="0" sz="1600" spc="-11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600" spc="-5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600" spc="-5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rn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dirty="0" smtClean="0" sz="1600" spc="-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vors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600" spc="5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ool</a:t>
            </a:r>
            <a:r>
              <a:rPr dirty="0" smtClean="0" sz="1600" spc="-4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6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600" spc="-4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dirty="0" smtClean="0" sz="1600" spc="-9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600" spc="2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600" spc="-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dirty="0" smtClean="0" sz="1600" spc="4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al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endParaRPr sz="1600">
              <a:latin typeface="Times New Roman"/>
              <a:cs typeface="Times New Roman"/>
            </a:endParaRPr>
          </a:p>
          <a:p>
            <a:pPr marL="2375776" marR="20734">
              <a:lnSpc>
                <a:spcPts val="1839"/>
              </a:lnSpc>
              <a:spcBef>
                <a:spcPts val="367"/>
              </a:spcBef>
            </a:pPr>
            <a:r>
              <a:rPr dirty="0" smtClean="0" sz="1600" spc="-5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600" spc="-5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600" spc="5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per</a:t>
            </a:r>
            <a:r>
              <a:rPr dirty="0" smtClean="0" sz="1600" spc="-5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600" spc="-5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ur</a:t>
            </a:r>
            <a:r>
              <a:rPr dirty="0" smtClean="0" sz="1600" spc="-11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600" spc="33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600" spc="-5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hrough</a:t>
            </a:r>
            <a:r>
              <a:rPr dirty="0" smtClean="0" sz="1600" spc="-67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600" spc="-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600" spc="-4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xt</a:t>
            </a:r>
            <a:endParaRPr sz="1600">
              <a:latin typeface="Times New Roman"/>
              <a:cs typeface="Times New Roman"/>
            </a:endParaRPr>
          </a:p>
          <a:p>
            <a:pPr marL="2347874" marR="2207805" algn="ctr">
              <a:lnSpc>
                <a:spcPct val="95825"/>
              </a:lnSpc>
              <a:spcBef>
                <a:spcPts val="382"/>
              </a:spcBef>
            </a:pPr>
            <a:r>
              <a:rPr dirty="0" smtClean="0" sz="160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dirty="0" smtClean="0" sz="1600" spc="-9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600" spc="-4">
                <a:solidFill>
                  <a:srgbClr val="FFFFFF"/>
                </a:solidFill>
                <a:latin typeface="Times New Roman"/>
                <a:cs typeface="Times New Roman"/>
              </a:rPr>
              <a:t>k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97067" y="1765617"/>
            <a:ext cx="3018001" cy="78936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5049">
              <a:lnSpc>
                <a:spcPts val="1710"/>
              </a:lnSpc>
              <a:spcBef>
                <a:spcPts val="85"/>
              </a:spcBef>
            </a:pP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Storms</a:t>
            </a:r>
            <a:r>
              <a:rPr dirty="0" smtClean="0" sz="1600" spc="-5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600" spc="-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600" spc="-4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xt</a:t>
            </a:r>
            <a:r>
              <a:rPr dirty="0" smtClean="0" sz="1600" spc="30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dirty="0" smtClean="0" sz="1600" spc="-9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k</a:t>
            </a:r>
            <a:r>
              <a:rPr dirty="0" smtClean="0" sz="1600" spc="34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would</a:t>
            </a:r>
            <a:r>
              <a:rPr dirty="0" smtClean="0" sz="1600" spc="23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6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600" spc="-4">
                <a:solidFill>
                  <a:srgbClr val="FFFFFF"/>
                </a:solidFill>
                <a:latin typeface="Times New Roman"/>
                <a:cs typeface="Times New Roman"/>
              </a:rPr>
              <a:t>k</a:t>
            </a:r>
            <a:r>
              <a:rPr dirty="0" smtClean="0" sz="1600" spc="-4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ly</a:t>
            </a:r>
            <a:endParaRPr sz="1600">
              <a:latin typeface="Times New Roman"/>
              <a:cs typeface="Times New Roman"/>
            </a:endParaRPr>
          </a:p>
          <a:p>
            <a:pPr marL="343408">
              <a:lnSpc>
                <a:spcPct val="95825"/>
              </a:lnSpc>
              <a:spcBef>
                <a:spcPts val="279"/>
              </a:spcBef>
            </a:pP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add</a:t>
            </a:r>
            <a:r>
              <a:rPr dirty="0" smtClean="0" sz="1600" spc="346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600" spc="-4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600" spc="18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snow</a:t>
            </a:r>
            <a:r>
              <a:rPr dirty="0" smtClean="0" sz="1600" spc="5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ack</a:t>
            </a:r>
            <a:r>
              <a:rPr dirty="0" smtClean="0" sz="1600" spc="-6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v</a:t>
            </a:r>
            <a:r>
              <a:rPr dirty="0" smtClean="0" sz="1600" spc="-11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600" spc="5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us</a:t>
            </a:r>
            <a:r>
              <a:rPr dirty="0" smtClean="0" sz="1600" spc="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600" spc="-4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600" spc="-9">
                <a:solidFill>
                  <a:srgbClr val="FFFFFF"/>
                </a:solidFill>
                <a:latin typeface="Times New Roman"/>
                <a:cs typeface="Times New Roman"/>
              </a:rPr>
              <a:t>k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endParaRPr sz="1600">
              <a:latin typeface="Times New Roman"/>
              <a:cs typeface="Times New Roman"/>
            </a:endParaRPr>
          </a:p>
          <a:p>
            <a:pPr marL="343408" marR="35049">
              <a:lnSpc>
                <a:spcPct val="95825"/>
              </a:lnSpc>
              <a:spcBef>
                <a:spcPts val="370"/>
              </a:spcBef>
            </a:pPr>
            <a:r>
              <a:rPr dirty="0" smtClean="0" sz="1600" spc="-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dirty="0" smtClean="0" sz="1600" spc="-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dirty="0" smtClean="0" sz="1600" spc="342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from</a:t>
            </a:r>
            <a:r>
              <a:rPr dirty="0" smtClean="0" sz="1600" spc="26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600" spc="-9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97067" y="2735262"/>
            <a:ext cx="3080544" cy="78892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1710"/>
              </a:lnSpc>
              <a:spcBef>
                <a:spcPts val="85"/>
              </a:spcBef>
            </a:pP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No</a:t>
            </a:r>
            <a:r>
              <a:rPr dirty="0" smtClean="0" sz="1600" spc="7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600" spc="4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armi</a:t>
            </a:r>
            <a:r>
              <a:rPr dirty="0" smtClean="0" sz="1600" spc="-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g,</a:t>
            </a:r>
            <a:r>
              <a:rPr dirty="0" smtClean="0" sz="1600" spc="39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storm</a:t>
            </a:r>
            <a:r>
              <a:rPr dirty="0" smtClean="0" sz="1600" spc="-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blo</a:t>
            </a:r>
            <a:r>
              <a:rPr dirty="0" smtClean="0" sz="1600" spc="4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1600" spc="-4">
                <a:solidFill>
                  <a:srgbClr val="FFFFFF"/>
                </a:solidFill>
                <a:latin typeface="Times New Roman"/>
                <a:cs typeface="Times New Roman"/>
              </a:rPr>
              <a:t>k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600" spc="-9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600" spc="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ridge</a:t>
            </a:r>
            <a:endParaRPr sz="1600">
              <a:latin typeface="Times New Roman"/>
              <a:cs typeface="Times New Roman"/>
            </a:endParaRPr>
          </a:p>
          <a:p>
            <a:pPr marL="343408" marR="15201">
              <a:lnSpc>
                <a:spcPct val="95825"/>
              </a:lnSpc>
              <a:spcBef>
                <a:spcPts val="279"/>
              </a:spcBef>
            </a:pP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mtClean="0" sz="1600" spc="11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dirty="0" smtClean="0" sz="16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gh</a:t>
            </a:r>
            <a:r>
              <a:rPr dirty="0" smtClean="0" sz="1600" spc="202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dirty="0" smtClean="0" sz="1600" spc="5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600" spc="-5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600" spc="11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ure</a:t>
            </a:r>
            <a:r>
              <a:rPr dirty="0" smtClean="0" sz="1600" spc="-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r>
              <a:rPr dirty="0" smtClean="0" sz="1600" spc="7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600" spc="4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600" spc="4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600" spc="-4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600" spc="-4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dirty="0" smtClean="0" sz="16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600" spc="-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endParaRPr sz="1600">
              <a:latin typeface="Times New Roman"/>
              <a:cs typeface="Times New Roman"/>
            </a:endParaRPr>
          </a:p>
          <a:p>
            <a:pPr marL="343408" marR="15201">
              <a:lnSpc>
                <a:spcPct val="95825"/>
              </a:lnSpc>
              <a:spcBef>
                <a:spcPts val="365"/>
              </a:spcBef>
            </a:pP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we’ve</a:t>
            </a:r>
            <a:r>
              <a:rPr dirty="0" smtClean="0" sz="1600" spc="5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se</a:t>
            </a:r>
            <a:r>
              <a:rPr dirty="0" smtClean="0" sz="1600" spc="-11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600" spc="-4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600" spc="-9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600" spc="6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wi</a:t>
            </a:r>
            <a:r>
              <a:rPr dirty="0" smtClean="0" sz="1600" spc="-9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600" spc="-4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600" spc="-4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600" spc="29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lo</a:t>
            </a:r>
            <a:r>
              <a:rPr dirty="0" smtClean="0" sz="1600" spc="-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g.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997067" y="3703281"/>
            <a:ext cx="2842540" cy="78892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22349">
              <a:lnSpc>
                <a:spcPts val="1710"/>
              </a:lnSpc>
              <a:spcBef>
                <a:spcPts val="85"/>
              </a:spcBef>
            </a:pP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Po</a:t>
            </a:r>
            <a:r>
              <a:rPr dirty="0" smtClean="0" sz="1600" spc="5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si</a:t>
            </a:r>
            <a:r>
              <a:rPr dirty="0" smtClean="0" sz="1600" spc="5">
                <a:solidFill>
                  <a:srgbClr val="FFFFFF"/>
                </a:solidFill>
                <a:latin typeface="Times New Roman"/>
                <a:cs typeface="Times New Roman"/>
              </a:rPr>
              <a:t>b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le</a:t>
            </a:r>
            <a:r>
              <a:rPr dirty="0" smtClean="0" sz="1600" spc="-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600" spc="-4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600" spc="-4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600" spc="-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600" spc="7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600" spc="-4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oward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600" spc="8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600" spc="4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ore</a:t>
            </a:r>
            <a:endParaRPr sz="1600">
              <a:latin typeface="Times New Roman"/>
              <a:cs typeface="Times New Roman"/>
            </a:endParaRPr>
          </a:p>
          <a:p>
            <a:pPr marL="343408">
              <a:lnSpc>
                <a:spcPct val="114583"/>
              </a:lnSpc>
              <a:spcBef>
                <a:spcPts val="338"/>
              </a:spcBef>
            </a:pP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se</a:t>
            </a:r>
            <a:r>
              <a:rPr dirty="0" smtClean="0" sz="1600" spc="-5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600" spc="5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600" spc="-5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al</a:t>
            </a:r>
            <a:r>
              <a:rPr dirty="0" smtClean="0" sz="1600" spc="12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600" spc="-5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600" spc="-5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600" spc="5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per</a:t>
            </a:r>
            <a:r>
              <a:rPr dirty="0" smtClean="0" sz="1600" spc="-5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600" spc="-5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ur</a:t>
            </a:r>
            <a:r>
              <a:rPr dirty="0" smtClean="0" sz="1600" spc="-11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600" spc="-1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600" spc="-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600" spc="-4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600" spc="5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mtClean="0" sz="1600" spc="-11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dirty="0" smtClean="0" sz="1600" spc="2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but</a:t>
            </a:r>
            <a:r>
              <a:rPr dirty="0" smtClean="0" sz="1600" spc="26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low</a:t>
            </a:r>
            <a:r>
              <a:rPr dirty="0" smtClean="0" sz="1600" spc="9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onf</a:t>
            </a:r>
            <a:r>
              <a:rPr dirty="0" smtClean="0" sz="1600" spc="-9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600" spc="-4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600" spc="-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1600" spc="-4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600" spc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58206" y="4773289"/>
            <a:ext cx="2863023" cy="27716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317498">
              <a:lnSpc>
                <a:spcPts val="1030"/>
              </a:lnSpc>
              <a:spcBef>
                <a:spcPts val="51"/>
              </a:spcBef>
            </a:pP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R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no</a:t>
            </a:r>
            <a:r>
              <a:rPr dirty="0" smtClean="0" sz="900" spc="-1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o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l</a:t>
            </a:r>
            <a:r>
              <a:rPr dirty="0" smtClean="0" sz="900" spc="-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W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h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r</a:t>
            </a:r>
            <a:r>
              <a:rPr dirty="0" smtClean="0" sz="900" spc="-1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Ser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v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ice</a:t>
            </a:r>
            <a:endParaRPr sz="900">
              <a:latin typeface="Cambria"/>
              <a:cs typeface="Cambria"/>
            </a:endParaRPr>
          </a:p>
          <a:p>
            <a:pPr marL="12700" marR="1415">
              <a:lnSpc>
                <a:spcPct val="97696"/>
              </a:lnSpc>
            </a:pP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F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or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g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f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or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h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Si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rra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nd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w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rn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v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d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-25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si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ce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1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9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0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5</a:t>
            </a:r>
            <a:endParaRPr sz="900">
              <a:latin typeface="Cambria"/>
              <a:cs typeface="Cambria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6360" y="4883412"/>
            <a:ext cx="201843" cy="165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240"/>
              </a:lnSpc>
              <a:spcBef>
                <a:spcPts val="62"/>
              </a:spcBef>
            </a:pPr>
            <a:r>
              <a:rPr dirty="0" smtClean="0" sz="1100" spc="0">
                <a:latin typeface="Cambria"/>
                <a:cs typeface="Cambria"/>
              </a:rPr>
              <a:t>28</a:t>
            </a:r>
            <a:endParaRPr sz="11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0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499"/>
                </a:lnTo>
                <a:lnTo>
                  <a:pt x="9144000" y="51434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517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object 19"/>
          <p:cNvSpPr/>
          <p:nvPr/>
        </p:nvSpPr>
        <p:spPr>
          <a:xfrm>
            <a:off x="1315593" y="603250"/>
            <a:ext cx="3217036" cy="298881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4611497" y="603250"/>
            <a:ext cx="3217037" cy="298881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8326501" y="4725879"/>
            <a:ext cx="817448" cy="4060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86360" y="143587"/>
            <a:ext cx="1015030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b="1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dirty="0" smtClean="0" sz="2800" spc="-9" b="1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ek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11679" y="143587"/>
            <a:ext cx="614833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spc="9" b="1">
                <a:solidFill>
                  <a:srgbClr val="FFFFFF"/>
                </a:solidFill>
                <a:latin typeface="Times New Roman"/>
                <a:cs typeface="Times New Roman"/>
              </a:rPr>
              <a:t>3</a:t>
            </a: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4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734706" y="143587"/>
            <a:ext cx="1411750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b="1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2800" spc="-9" b="1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tlook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159379" y="143587"/>
            <a:ext cx="220139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387979" y="143587"/>
            <a:ext cx="1305939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Second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702591" y="143587"/>
            <a:ext cx="797312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Half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508276" y="143587"/>
            <a:ext cx="410158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926933" y="143587"/>
            <a:ext cx="925210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b="1">
                <a:solidFill>
                  <a:srgbClr val="FFFFFF"/>
                </a:solidFill>
                <a:latin typeface="Times New Roman"/>
                <a:cs typeface="Times New Roman"/>
              </a:rPr>
              <a:t>Apr</a:t>
            </a:r>
            <a:r>
              <a:rPr dirty="0" smtClean="0" sz="2800" spc="-9" b="1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07340" y="3803230"/>
            <a:ext cx="4369708" cy="2543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14"/>
              </a:lnSpc>
              <a:spcBef>
                <a:spcPts val="95"/>
              </a:spcBef>
            </a:pP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AR</a:t>
            </a:r>
            <a:r>
              <a:rPr dirty="0" smtClean="0" sz="18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type</a:t>
            </a:r>
            <a:r>
              <a:rPr dirty="0" smtClean="0" sz="1800" spc="29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800" spc="-11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800" spc="-6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uld</a:t>
            </a:r>
            <a:r>
              <a:rPr dirty="0" smtClean="0" sz="1800" spc="37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-9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pa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Pac</a:t>
            </a:r>
            <a:r>
              <a:rPr dirty="0" smtClean="0" sz="1800" spc="43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NW</a:t>
            </a:r>
            <a:r>
              <a:rPr dirty="0" smtClean="0" sz="1800" spc="-10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r>
              <a:rPr dirty="0" smtClean="0" sz="1800" spc="8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673994" y="3803230"/>
            <a:ext cx="3923758" cy="2543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14"/>
              </a:lnSpc>
              <a:spcBef>
                <a:spcPts val="95"/>
              </a:spcBef>
            </a:pP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re</a:t>
            </a:r>
            <a:r>
              <a:rPr dirty="0" smtClean="0" sz="1800" spc="-9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mtClean="0" sz="1800" spc="426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-9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certain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1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800" spc="18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mtClean="0" sz="1800" spc="32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-9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dirty="0" smtClean="0" sz="1800" spc="-9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36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5940" y="4118940"/>
            <a:ext cx="4578010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14"/>
              </a:lnSpc>
              <a:spcBef>
                <a:spcPts val="95"/>
              </a:spcBef>
            </a:pP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800" spc="29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this</a:t>
            </a:r>
            <a:r>
              <a:rPr dirty="0" smtClean="0" sz="1800" spc="332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far</a:t>
            </a:r>
            <a:r>
              <a:rPr dirty="0" smtClean="0" sz="1800" spc="19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800" spc="30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-7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rth</a:t>
            </a:r>
            <a:r>
              <a:rPr dirty="0" smtClean="0" sz="1800" spc="3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k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ng</a:t>
            </a:r>
            <a:r>
              <a:rPr dirty="0" smtClean="0" sz="1800" spc="7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an</a:t>
            </a:r>
            <a:r>
              <a:rPr dirty="0" smtClean="0" sz="1800" spc="26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ye</a:t>
            </a:r>
            <a:r>
              <a:rPr dirty="0" smtClean="0" sz="1800" spc="24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07340" y="4638624"/>
            <a:ext cx="6118155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14"/>
              </a:lnSpc>
              <a:spcBef>
                <a:spcPts val="95"/>
              </a:spcBef>
            </a:pP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No</a:t>
            </a:r>
            <a:r>
              <a:rPr dirty="0" smtClean="0" sz="1800" spc="10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cl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ar</a:t>
            </a:r>
            <a:r>
              <a:rPr dirty="0" smtClean="0" sz="1800" spc="41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800" spc="-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800" spc="20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800" spc="-11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tu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800" spc="-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r>
              <a:rPr dirty="0" smtClean="0" sz="1800" spc="8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so</a:t>
            </a:r>
            <a:r>
              <a:rPr dirty="0" smtClean="0" sz="1800" spc="35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1800" spc="9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uld</a:t>
            </a:r>
            <a:r>
              <a:rPr dirty="0" smtClean="0" sz="1800" spc="367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be</a:t>
            </a:r>
            <a:r>
              <a:rPr dirty="0" smtClean="0" sz="1800" spc="25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ld</a:t>
            </a:r>
            <a:r>
              <a:rPr dirty="0" smtClean="0" sz="1800" spc="296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vs</a:t>
            </a:r>
            <a:r>
              <a:rPr dirty="0" smtClean="0" sz="1800" spc="19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rm.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763004" y="4773289"/>
            <a:ext cx="1558225" cy="1397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030"/>
              </a:lnSpc>
              <a:spcBef>
                <a:spcPts val="51"/>
              </a:spcBef>
            </a:pP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R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no</a:t>
            </a:r>
            <a:r>
              <a:rPr dirty="0" smtClean="0" sz="900" spc="-1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o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l</a:t>
            </a:r>
            <a:r>
              <a:rPr dirty="0" smtClean="0" sz="900" spc="-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W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h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r</a:t>
            </a:r>
            <a:r>
              <a:rPr dirty="0" smtClean="0" sz="900" spc="-1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Ser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v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ice</a:t>
            </a:r>
            <a:endParaRPr sz="90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6360" y="4883412"/>
            <a:ext cx="201843" cy="165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240"/>
              </a:lnSpc>
              <a:spcBef>
                <a:spcPts val="62"/>
              </a:spcBef>
            </a:pPr>
            <a:r>
              <a:rPr dirty="0" smtClean="0" sz="1100" spc="0">
                <a:latin typeface="Cambria"/>
                <a:cs typeface="Cambria"/>
              </a:rPr>
              <a:t>29</a:t>
            </a:r>
            <a:endParaRPr sz="1100">
              <a:latin typeface="Cambria"/>
              <a:cs typeface="Cambria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458206" y="4910753"/>
            <a:ext cx="2861607" cy="1397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030"/>
              </a:lnSpc>
              <a:spcBef>
                <a:spcPts val="51"/>
              </a:spcBef>
            </a:pP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F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or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g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f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or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h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Si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rra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nd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w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rn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v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d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900" spc="-25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si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ce</a:t>
            </a:r>
            <a:r>
              <a:rPr dirty="0" smtClean="0" sz="900" spc="-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1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9</a:t>
            </a:r>
            <a:r>
              <a:rPr dirty="0" smtClean="0" sz="900" spc="4">
                <a:solidFill>
                  <a:srgbClr val="EEEEEE"/>
                </a:solidFill>
                <a:latin typeface="Cambria"/>
                <a:cs typeface="Cambria"/>
              </a:rPr>
              <a:t>0</a:t>
            </a:r>
            <a:r>
              <a:rPr dirty="0" smtClean="0" sz="900" spc="0">
                <a:solidFill>
                  <a:srgbClr val="EEEEEE"/>
                </a:solidFill>
                <a:latin typeface="Cambria"/>
                <a:cs typeface="Cambria"/>
              </a:rPr>
              <a:t>5</a:t>
            </a:r>
            <a:endParaRPr sz="9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499"/>
                </a:lnTo>
                <a:lnTo>
                  <a:pt x="9144000" y="51434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517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4359656" y="2817495"/>
            <a:ext cx="424688" cy="0"/>
          </a:xfrm>
          <a:custGeom>
            <a:avLst/>
            <a:gdLst/>
            <a:ahLst/>
            <a:cxnLst/>
            <a:rect l="l" t="t" r="r" b="b"/>
            <a:pathLst>
              <a:path w="424688" h="0">
                <a:moveTo>
                  <a:pt x="0" y="0"/>
                </a:moveTo>
                <a:lnTo>
                  <a:pt x="424688" y="0"/>
                </a:lnTo>
              </a:path>
            </a:pathLst>
          </a:custGeom>
          <a:ln w="38100">
            <a:solidFill>
              <a:srgbClr val="039B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" name="object 2"/>
          <p:cNvSpPr txBox="1"/>
          <p:nvPr/>
        </p:nvSpPr>
        <p:spPr>
          <a:xfrm>
            <a:off x="1242466" y="1933740"/>
            <a:ext cx="6788133" cy="635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950"/>
              </a:lnSpc>
              <a:spcBef>
                <a:spcPts val="247"/>
              </a:spcBef>
            </a:pPr>
            <a:r>
              <a:rPr dirty="0" smtClean="0" sz="4800" spc="0" b="1">
                <a:solidFill>
                  <a:srgbClr val="FFFFFF"/>
                </a:solidFill>
                <a:latin typeface="Times New Roman"/>
                <a:cs typeface="Times New Roman"/>
              </a:rPr>
              <a:t>Where</a:t>
            </a:r>
            <a:r>
              <a:rPr dirty="0" smtClean="0" sz="4800" spc="81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4800" spc="0" b="1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dirty="0" smtClean="0" sz="4800" spc="216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4800" spc="0" b="1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dirty="0" smtClean="0" sz="4800" spc="187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4800" spc="0" b="1">
                <a:solidFill>
                  <a:srgbClr val="FFFFFF"/>
                </a:solidFill>
                <a:latin typeface="Times New Roman"/>
                <a:cs typeface="Times New Roman"/>
              </a:rPr>
              <a:t>At</a:t>
            </a:r>
            <a:r>
              <a:rPr dirty="0" smtClean="0" sz="4800" spc="126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4800" spc="0" b="1">
                <a:solidFill>
                  <a:srgbClr val="FFFFFF"/>
                </a:solidFill>
                <a:latin typeface="Times New Roman"/>
                <a:cs typeface="Times New Roman"/>
              </a:rPr>
              <a:t>Now?</a:t>
            </a:r>
            <a:endParaRPr sz="4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 txBox="1"/>
          <p:nvPr/>
        </p:nvSpPr>
        <p:spPr>
          <a:xfrm>
            <a:off x="3048000" y="671512"/>
            <a:ext cx="4322902" cy="433349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/>
          </a:p>
          <a:p>
            <a:pPr algn="r">
              <a:lnSpc>
                <a:spcPct val="97696"/>
              </a:lnSpc>
              <a:spcBef>
                <a:spcPts val="31108"/>
              </a:spcBef>
            </a:pP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Re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onal</a:t>
            </a:r>
            <a:r>
              <a:rPr dirty="0" smtClean="0" sz="1100" spc="-25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W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ath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r</a:t>
            </a:r>
            <a:endParaRPr sz="1100">
              <a:latin typeface="Cambria"/>
              <a:cs typeface="Cambria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499"/>
                </a:lnTo>
                <a:lnTo>
                  <a:pt x="9144000" y="51434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517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7925943" y="4553946"/>
            <a:ext cx="578027" cy="5780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8566023" y="4553973"/>
            <a:ext cx="578027" cy="57800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304800" y="514410"/>
            <a:ext cx="1719452" cy="46478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3048000" y="671512"/>
            <a:ext cx="4311015" cy="433349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85750" y="226668"/>
            <a:ext cx="1721244" cy="72485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830"/>
              </a:lnSpc>
              <a:spcBef>
                <a:spcPts val="141"/>
              </a:spcBef>
            </a:pPr>
            <a:r>
              <a:rPr dirty="0" smtClean="0" sz="2700" spc="0" b="1">
                <a:solidFill>
                  <a:srgbClr val="FFFFFF"/>
                </a:solidFill>
                <a:latin typeface="Times New Roman"/>
                <a:cs typeface="Times New Roman"/>
              </a:rPr>
              <a:t>Thanks</a:t>
            </a:r>
            <a:r>
              <a:rPr dirty="0" smtClean="0" sz="2700" spc="-9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700" spc="0" b="1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endParaRPr sz="2700">
              <a:latin typeface="Times New Roman"/>
              <a:cs typeface="Times New Roman"/>
            </a:endParaRPr>
          </a:p>
          <a:p>
            <a:pPr marL="462889" marR="51435">
              <a:lnSpc>
                <a:spcPct val="95825"/>
              </a:lnSpc>
              <a:spcBef>
                <a:spcPts val="1057"/>
              </a:spcBef>
            </a:pPr>
            <a:r>
              <a:rPr dirty="0" smtClean="0" sz="1400" spc="0">
                <a:latin typeface="Arial"/>
                <a:cs typeface="Arial"/>
              </a:rPr>
              <a:t>Photo</a:t>
            </a:r>
            <a:r>
              <a:rPr dirty="0" smtClean="0" sz="1400" spc="4">
                <a:latin typeface="Arial"/>
                <a:cs typeface="Arial"/>
              </a:rPr>
              <a:t>:</a:t>
            </a:r>
            <a:r>
              <a:rPr dirty="0" smtClean="0" sz="1400" spc="-4">
                <a:latin typeface="Arial"/>
                <a:cs typeface="Arial"/>
              </a:rPr>
              <a:t>N</a:t>
            </a:r>
            <a:r>
              <a:rPr dirty="0" smtClean="0" sz="1400" spc="-4">
                <a:latin typeface="Arial"/>
                <a:cs typeface="Arial"/>
              </a:rPr>
              <a:t>R</a:t>
            </a:r>
            <a:r>
              <a:rPr dirty="0" smtClean="0" sz="1400" spc="-4">
                <a:latin typeface="Arial"/>
                <a:cs typeface="Arial"/>
              </a:rPr>
              <a:t>C</a:t>
            </a:r>
            <a:r>
              <a:rPr dirty="0" smtClean="0" sz="1400" spc="0">
                <a:latin typeface="Arial"/>
                <a:cs typeface="Arial"/>
              </a:rPr>
              <a:t>S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814309" y="226668"/>
            <a:ext cx="265195" cy="368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830"/>
              </a:lnSpc>
              <a:spcBef>
                <a:spcPts val="141"/>
              </a:spcBef>
            </a:pPr>
            <a:r>
              <a:rPr dirty="0" smtClean="0" sz="2700" spc="0" b="1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087943" y="226668"/>
            <a:ext cx="845156" cy="368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830"/>
              </a:lnSpc>
              <a:spcBef>
                <a:spcPts val="141"/>
              </a:spcBef>
            </a:pPr>
            <a:r>
              <a:rPr dirty="0" smtClean="0" sz="2700" b="1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2700" spc="4" b="1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2700" spc="0" b="1">
                <a:solidFill>
                  <a:srgbClr val="FFFFFF"/>
                </a:solidFill>
                <a:latin typeface="Times New Roman"/>
                <a:cs typeface="Times New Roman"/>
              </a:rPr>
              <a:t>ttle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40392" y="226668"/>
            <a:ext cx="794447" cy="368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830"/>
              </a:lnSpc>
              <a:spcBef>
                <a:spcPts val="141"/>
              </a:spcBef>
            </a:pPr>
            <a:r>
              <a:rPr dirty="0" smtClean="0" sz="2700" spc="0" b="1">
                <a:solidFill>
                  <a:srgbClr val="FFFFFF"/>
                </a:solidFill>
                <a:latin typeface="Times New Roman"/>
                <a:cs typeface="Times New Roman"/>
              </a:rPr>
              <a:t>help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42093" y="226668"/>
            <a:ext cx="860952" cy="368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830"/>
              </a:lnSpc>
              <a:spcBef>
                <a:spcPts val="141"/>
              </a:spcBef>
            </a:pPr>
            <a:r>
              <a:rPr dirty="0" smtClean="0" sz="2700" b="1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dirty="0" smtClean="0" sz="2700" spc="9" b="1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2700" spc="0" b="1">
                <a:solidFill>
                  <a:srgbClr val="FFFFFF"/>
                </a:solidFill>
                <a:latin typeface="Times New Roman"/>
                <a:cs typeface="Times New Roman"/>
              </a:rPr>
              <a:t>om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10315" y="226668"/>
            <a:ext cx="626134" cy="368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830"/>
              </a:lnSpc>
              <a:spcBef>
                <a:spcPts val="141"/>
              </a:spcBef>
            </a:pPr>
            <a:r>
              <a:rPr dirty="0" smtClean="0" sz="2700" spc="-9" b="1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2700" spc="0" b="1">
                <a:solidFill>
                  <a:srgbClr val="FFFFFF"/>
                </a:solidFill>
                <a:latin typeface="Times New Roman"/>
                <a:cs typeface="Times New Roman"/>
              </a:rPr>
              <a:t>ur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43652" y="226668"/>
            <a:ext cx="1502124" cy="368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830"/>
              </a:lnSpc>
              <a:spcBef>
                <a:spcPts val="141"/>
              </a:spcBef>
            </a:pPr>
            <a:r>
              <a:rPr dirty="0" smtClean="0" sz="2700" b="1">
                <a:solidFill>
                  <a:srgbClr val="FFFFFF"/>
                </a:solidFill>
                <a:latin typeface="Times New Roman"/>
                <a:cs typeface="Times New Roman"/>
              </a:rPr>
              <a:t>fr</a:t>
            </a:r>
            <a:r>
              <a:rPr dirty="0" smtClean="0" sz="2700" spc="4" b="1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2700" spc="0" b="1">
                <a:solidFill>
                  <a:srgbClr val="FFFFFF"/>
                </a:solidFill>
                <a:latin typeface="Times New Roman"/>
                <a:cs typeface="Times New Roman"/>
              </a:rPr>
              <a:t>ends...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381881" y="4755643"/>
            <a:ext cx="3465980" cy="3335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12700" algn="r">
              <a:lnSpc>
                <a:spcPts val="1240"/>
              </a:lnSpc>
              <a:spcBef>
                <a:spcPts val="62"/>
              </a:spcBef>
            </a:pP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er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v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endParaRPr sz="1100">
              <a:latin typeface="Cambria"/>
              <a:cs typeface="Cambria"/>
            </a:endParaRPr>
          </a:p>
          <a:p>
            <a:pPr marR="13439" algn="r">
              <a:lnSpc>
                <a:spcPct val="97696"/>
              </a:lnSpc>
            </a:pP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F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ore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g</a:t>
            </a:r>
            <a:r>
              <a:rPr dirty="0" smtClean="0" sz="1100" spc="-4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for</a:t>
            </a:r>
            <a:r>
              <a:rPr dirty="0" smtClean="0" sz="1100" spc="-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the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erra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and</a:t>
            </a:r>
            <a:r>
              <a:rPr dirty="0" smtClean="0" sz="1100" spc="-1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we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tern</a:t>
            </a:r>
            <a:r>
              <a:rPr dirty="0" smtClean="0" sz="1100" spc="-1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evada</a:t>
            </a:r>
            <a:r>
              <a:rPr dirty="0" smtClean="0" sz="1100" spc="-2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-25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1905</a:t>
            </a:r>
            <a:endParaRPr sz="1100">
              <a:latin typeface="Cambria"/>
              <a:cs typeface="Cambria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6360" y="4883412"/>
            <a:ext cx="201843" cy="165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240"/>
              </a:lnSpc>
              <a:spcBef>
                <a:spcPts val="62"/>
              </a:spcBef>
            </a:pPr>
            <a:r>
              <a:rPr dirty="0" smtClean="0" sz="1100" spc="0">
                <a:latin typeface="Cambria"/>
                <a:cs typeface="Cambria"/>
              </a:rPr>
              <a:t>30</a:t>
            </a:r>
            <a:endParaRPr sz="11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499"/>
                </a:lnTo>
                <a:lnTo>
                  <a:pt x="9144000" y="51434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517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-82" y="-11524"/>
            <a:ext cx="9144127" cy="5143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7925943" y="4553946"/>
            <a:ext cx="578027" cy="5780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8566023" y="4553973"/>
            <a:ext cx="578027" cy="57800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314350" y="183099"/>
            <a:ext cx="1860398" cy="482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740"/>
              </a:lnSpc>
              <a:spcBef>
                <a:spcPts val="187"/>
              </a:spcBef>
            </a:pPr>
            <a:r>
              <a:rPr dirty="0" smtClean="0" sz="3600" b="1">
                <a:solidFill>
                  <a:srgbClr val="FFFFFF"/>
                </a:solidFill>
                <a:latin typeface="Times New Roman"/>
                <a:cs typeface="Times New Roman"/>
              </a:rPr>
              <a:t>Th</a:t>
            </a:r>
            <a:r>
              <a:rPr dirty="0" smtClean="0" sz="3600" spc="4" b="1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3600" spc="0" b="1">
                <a:solidFill>
                  <a:srgbClr val="FFFFFF"/>
                </a:solidFill>
                <a:latin typeface="Times New Roman"/>
                <a:cs typeface="Times New Roman"/>
              </a:rPr>
              <a:t>nk</a:t>
            </a:r>
            <a:r>
              <a:rPr dirty="0" smtClean="0" sz="3600" spc="-9" b="1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3600" spc="0" b="1">
                <a:solidFill>
                  <a:srgbClr val="FFFFFF"/>
                </a:solidFill>
                <a:latin typeface="Times New Roman"/>
                <a:cs typeface="Times New Roman"/>
              </a:rPr>
              <a:t>!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71064" y="3959448"/>
            <a:ext cx="3977929" cy="3804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60"/>
              </a:lnSpc>
              <a:spcBef>
                <a:spcPts val="148"/>
              </a:spcBef>
            </a:pPr>
            <a:r>
              <a:rPr dirty="0" smtClean="0" sz="2800" spc="0">
                <a:solidFill>
                  <a:srgbClr val="00517B"/>
                </a:solidFill>
                <a:latin typeface="Arial"/>
                <a:cs typeface="Arial"/>
                <a:hlinkClick r:id="rId2"/>
              </a:rPr>
              <a:t>Tim.Bar</a:t>
            </a:r>
            <a:r>
              <a:rPr dirty="0" smtClean="0" sz="2800" spc="9">
                <a:solidFill>
                  <a:srgbClr val="00517B"/>
                </a:solidFill>
                <a:latin typeface="Arial"/>
                <a:cs typeface="Arial"/>
                <a:hlinkClick r:id="rId2"/>
              </a:rPr>
              <a:t>d</a:t>
            </a:r>
            <a:r>
              <a:rPr dirty="0" smtClean="0" sz="2800" spc="0">
                <a:solidFill>
                  <a:srgbClr val="00517B"/>
                </a:solidFill>
                <a:latin typeface="Arial"/>
                <a:cs typeface="Arial"/>
                <a:hlinkClick r:id="rId2"/>
              </a:rPr>
              <a:t>s</a:t>
            </a:r>
            <a:r>
              <a:rPr dirty="0" smtClean="0" sz="2800" spc="4">
                <a:solidFill>
                  <a:srgbClr val="00517B"/>
                </a:solidFill>
                <a:latin typeface="Arial"/>
                <a:cs typeface="Arial"/>
                <a:hlinkClick r:id="rId2"/>
              </a:rPr>
              <a:t>l</a:t>
            </a:r>
            <a:r>
              <a:rPr dirty="0" smtClean="0" sz="2800" spc="0">
                <a:solidFill>
                  <a:srgbClr val="00517B"/>
                </a:solidFill>
                <a:latin typeface="Arial"/>
                <a:cs typeface="Arial"/>
                <a:hlinkClick r:id="rId2"/>
              </a:rPr>
              <a:t>e</a:t>
            </a:r>
            <a:r>
              <a:rPr dirty="0" smtClean="0" sz="2800" spc="9">
                <a:solidFill>
                  <a:srgbClr val="00517B"/>
                </a:solidFill>
                <a:latin typeface="Arial"/>
                <a:cs typeface="Arial"/>
                <a:hlinkClick r:id="rId2"/>
              </a:rPr>
              <a:t>y</a:t>
            </a:r>
            <a:r>
              <a:rPr dirty="0" smtClean="0" sz="2800" spc="0">
                <a:solidFill>
                  <a:srgbClr val="00517B"/>
                </a:solidFill>
                <a:latin typeface="Arial"/>
                <a:cs typeface="Arial"/>
                <a:hlinkClick r:id="rId2"/>
              </a:rPr>
              <a:t>@</a:t>
            </a:r>
            <a:r>
              <a:rPr dirty="0" smtClean="0" sz="2800" spc="9">
                <a:solidFill>
                  <a:srgbClr val="00517B"/>
                </a:solidFill>
                <a:latin typeface="Arial"/>
                <a:cs typeface="Arial"/>
                <a:hlinkClick r:id="rId2"/>
              </a:rPr>
              <a:t>n</a:t>
            </a:r>
            <a:r>
              <a:rPr dirty="0" smtClean="0" sz="2800" spc="0">
                <a:solidFill>
                  <a:srgbClr val="00517B"/>
                </a:solidFill>
                <a:latin typeface="Arial"/>
                <a:cs typeface="Arial"/>
                <a:hlinkClick r:id="rId2"/>
              </a:rPr>
              <a:t>o</a:t>
            </a:r>
            <a:r>
              <a:rPr dirty="0" smtClean="0" sz="2800" spc="9">
                <a:solidFill>
                  <a:srgbClr val="00517B"/>
                </a:solidFill>
                <a:latin typeface="Arial"/>
                <a:cs typeface="Arial"/>
                <a:hlinkClick r:id="rId2"/>
              </a:rPr>
              <a:t>a</a:t>
            </a:r>
            <a:r>
              <a:rPr dirty="0" smtClean="0" sz="2800" spc="0">
                <a:solidFill>
                  <a:srgbClr val="00517B"/>
                </a:solidFill>
                <a:latin typeface="Arial"/>
                <a:cs typeface="Arial"/>
                <a:hlinkClick r:id="rId2"/>
              </a:rPr>
              <a:t>a.</a:t>
            </a:r>
            <a:r>
              <a:rPr dirty="0" smtClean="0" sz="2800" spc="9">
                <a:solidFill>
                  <a:srgbClr val="00517B"/>
                </a:solidFill>
                <a:latin typeface="Arial"/>
                <a:cs typeface="Arial"/>
                <a:hlinkClick r:id="rId2"/>
              </a:rPr>
              <a:t>g</a:t>
            </a:r>
            <a:r>
              <a:rPr dirty="0" smtClean="0" sz="2800" spc="0">
                <a:solidFill>
                  <a:srgbClr val="00517B"/>
                </a:solidFill>
                <a:latin typeface="Arial"/>
                <a:cs typeface="Arial"/>
                <a:hlinkClick r:id="rId2"/>
              </a:rPr>
              <a:t>ov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381881" y="4755643"/>
            <a:ext cx="3487012" cy="3335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94993">
              <a:lnSpc>
                <a:spcPts val="1240"/>
              </a:lnSpc>
              <a:spcBef>
                <a:spcPts val="62"/>
              </a:spcBef>
            </a:pP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Re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onal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W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ath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r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er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v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endParaRPr sz="1100">
              <a:latin typeface="Cambria"/>
              <a:cs typeface="Cambria"/>
            </a:endParaRPr>
          </a:p>
          <a:p>
            <a:pPr marL="12700" marR="739">
              <a:lnSpc>
                <a:spcPct val="97696"/>
              </a:lnSpc>
            </a:pP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F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ore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g</a:t>
            </a:r>
            <a:r>
              <a:rPr dirty="0" smtClean="0" sz="1100" spc="-4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for</a:t>
            </a:r>
            <a:r>
              <a:rPr dirty="0" smtClean="0" sz="1100" spc="-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the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erra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and</a:t>
            </a:r>
            <a:r>
              <a:rPr dirty="0" smtClean="0" sz="1100" spc="-1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we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tern</a:t>
            </a:r>
            <a:r>
              <a:rPr dirty="0" smtClean="0" sz="1100" spc="-1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evada</a:t>
            </a:r>
            <a:r>
              <a:rPr dirty="0" smtClean="0" sz="1100" spc="-2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-25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1905</a:t>
            </a:r>
            <a:endParaRPr sz="1100">
              <a:latin typeface="Cambria"/>
              <a:cs typeface="Cambria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6360" y="4883412"/>
            <a:ext cx="201843" cy="165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240"/>
              </a:lnSpc>
              <a:spcBef>
                <a:spcPts val="62"/>
              </a:spcBef>
            </a:pPr>
            <a:r>
              <a:rPr dirty="0" smtClean="0" sz="1100" spc="0">
                <a:latin typeface="Cambria"/>
                <a:cs typeface="Cambria"/>
              </a:rPr>
              <a:t>31</a:t>
            </a:r>
            <a:endParaRPr sz="11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/>
          <p:nvPr/>
        </p:nvSpPr>
        <p:spPr>
          <a:xfrm>
            <a:off x="176783" y="2750724"/>
            <a:ext cx="8794648" cy="23812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700"/>
              </a:lnSpc>
              <a:spcBef>
                <a:spcPts val="36"/>
              </a:spcBef>
            </a:pPr>
            <a:endParaRPr sz="700"/>
          </a:p>
          <a:p>
            <a:pPr marL="5800090">
              <a:lnSpc>
                <a:spcPts val="1225"/>
              </a:lnSpc>
              <a:spcBef>
                <a:spcPts val="15061"/>
              </a:spcBef>
            </a:pPr>
            <a:r>
              <a:rPr dirty="0" smtClean="0" baseline="-2584" sz="1650" spc="0">
                <a:solidFill>
                  <a:srgbClr val="EEEEEE"/>
                </a:solidFill>
                <a:latin typeface="Cambria"/>
                <a:cs typeface="Cambria"/>
              </a:rPr>
              <a:t>Re</a:t>
            </a:r>
            <a:r>
              <a:rPr dirty="0" smtClean="0" baseline="-2584" sz="165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baseline="-2584" sz="1650" spc="0">
                <a:solidFill>
                  <a:srgbClr val="EEEEEE"/>
                </a:solidFill>
                <a:latin typeface="Cambria"/>
                <a:cs typeface="Cambria"/>
              </a:rPr>
              <a:t>o</a:t>
            </a:r>
            <a:r>
              <a:rPr dirty="0" smtClean="0" baseline="-2584" sz="165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baseline="-2584" sz="1650" spc="0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baseline="-2584" sz="165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baseline="-2584" sz="1650" spc="0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baseline="-2584" sz="165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baseline="-2584" sz="1650" spc="0">
                <a:solidFill>
                  <a:srgbClr val="EEEEEE"/>
                </a:solidFill>
                <a:latin typeface="Cambria"/>
                <a:cs typeface="Cambria"/>
              </a:rPr>
              <a:t>onal</a:t>
            </a:r>
            <a:r>
              <a:rPr dirty="0" smtClean="0" baseline="-2584" sz="165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baseline="-2584" sz="1650" spc="0">
                <a:solidFill>
                  <a:srgbClr val="EEEEEE"/>
                </a:solidFill>
                <a:latin typeface="Cambria"/>
                <a:cs typeface="Cambria"/>
              </a:rPr>
              <a:t>W</a:t>
            </a:r>
            <a:r>
              <a:rPr dirty="0" smtClean="0" baseline="-2584" sz="165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baseline="-2584" sz="1650" spc="0">
                <a:solidFill>
                  <a:srgbClr val="EEEEEE"/>
                </a:solidFill>
                <a:latin typeface="Cambria"/>
                <a:cs typeface="Cambria"/>
              </a:rPr>
              <a:t>ath</a:t>
            </a:r>
            <a:r>
              <a:rPr dirty="0" smtClean="0" baseline="-2584" sz="165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baseline="-2584" sz="1650" spc="0">
                <a:solidFill>
                  <a:srgbClr val="EEEEEE"/>
                </a:solidFill>
                <a:latin typeface="Cambria"/>
                <a:cs typeface="Cambria"/>
              </a:rPr>
              <a:t>r</a:t>
            </a:r>
            <a:r>
              <a:rPr dirty="0" smtClean="0" baseline="-2584" sz="165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baseline="-2584" sz="165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baseline="-2584" sz="1650" spc="0">
                <a:solidFill>
                  <a:srgbClr val="EEEEEE"/>
                </a:solidFill>
                <a:latin typeface="Cambria"/>
                <a:cs typeface="Cambria"/>
              </a:rPr>
              <a:t>er</a:t>
            </a:r>
            <a:r>
              <a:rPr dirty="0" smtClean="0" baseline="-2584" sz="1650" spc="-4">
                <a:solidFill>
                  <a:srgbClr val="EEEEEE"/>
                </a:solidFill>
                <a:latin typeface="Cambria"/>
                <a:cs typeface="Cambria"/>
              </a:rPr>
              <a:t>v</a:t>
            </a:r>
            <a:r>
              <a:rPr dirty="0" smtClean="0" baseline="-2584" sz="165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baseline="-2584" sz="165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baseline="-2584" sz="165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endParaRPr sz="1100">
              <a:latin typeface="Cambria"/>
              <a:cs typeface="Cambria"/>
            </a:endParaRPr>
          </a:p>
          <a:p>
            <a:pPr>
              <a:lnSpc>
                <a:spcPts val="1390"/>
              </a:lnSpc>
              <a:spcBef>
                <a:spcPts val="8"/>
              </a:spcBef>
            </a:pPr>
            <a:r>
              <a:rPr dirty="0" smtClean="0" baseline="15508" sz="1650" spc="0">
                <a:latin typeface="Cambria"/>
                <a:cs typeface="Cambria"/>
              </a:rPr>
              <a:t>2</a:t>
            </a:r>
            <a:r>
              <a:rPr dirty="0" smtClean="0" baseline="15508" sz="1650" spc="0">
                <a:latin typeface="Cambria"/>
                <a:cs typeface="Cambria"/>
              </a:rPr>
              <a:t>                                                                                                                                     </a:t>
            </a:r>
            <a:r>
              <a:rPr dirty="0" smtClean="0" baseline="15508" sz="1650" spc="172">
                <a:latin typeface="Cambria"/>
                <a:cs typeface="Cambria"/>
              </a:rPr>
              <a:t> </a:t>
            </a:r>
            <a:r>
              <a:rPr dirty="0" smtClean="0" baseline="-2584" sz="1650" spc="-4">
                <a:solidFill>
                  <a:srgbClr val="EEEEEE"/>
                </a:solidFill>
                <a:latin typeface="Cambria"/>
                <a:cs typeface="Cambria"/>
              </a:rPr>
              <a:t>F</a:t>
            </a:r>
            <a:r>
              <a:rPr dirty="0" smtClean="0" baseline="-2584" sz="1650" spc="0">
                <a:solidFill>
                  <a:srgbClr val="EEEEEE"/>
                </a:solidFill>
                <a:latin typeface="Cambria"/>
                <a:cs typeface="Cambria"/>
              </a:rPr>
              <a:t>ore</a:t>
            </a:r>
            <a:r>
              <a:rPr dirty="0" smtClean="0" baseline="-2584" sz="165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baseline="-2584" sz="1650" spc="0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baseline="-2584" sz="165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baseline="-2584" sz="1650" spc="0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baseline="-2584" sz="165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baseline="-2584" sz="165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baseline="-2584" sz="1650" spc="0">
                <a:solidFill>
                  <a:srgbClr val="EEEEEE"/>
                </a:solidFill>
                <a:latin typeface="Cambria"/>
                <a:cs typeface="Cambria"/>
              </a:rPr>
              <a:t>g</a:t>
            </a:r>
            <a:r>
              <a:rPr dirty="0" smtClean="0" baseline="-2584" sz="1650" spc="-4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baseline="-2584" sz="1650" spc="0">
                <a:solidFill>
                  <a:srgbClr val="EEEEEE"/>
                </a:solidFill>
                <a:latin typeface="Cambria"/>
                <a:cs typeface="Cambria"/>
              </a:rPr>
              <a:t>for</a:t>
            </a:r>
            <a:r>
              <a:rPr dirty="0" smtClean="0" baseline="-2584" sz="1650" spc="-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baseline="-2584" sz="1650" spc="0">
                <a:solidFill>
                  <a:srgbClr val="EEEEEE"/>
                </a:solidFill>
                <a:latin typeface="Cambria"/>
                <a:cs typeface="Cambria"/>
              </a:rPr>
              <a:t>the</a:t>
            </a:r>
            <a:r>
              <a:rPr dirty="0" smtClean="0" baseline="-2584" sz="165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baseline="-2584" sz="165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baseline="-2584" sz="165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baseline="-2584" sz="1650" spc="0">
                <a:solidFill>
                  <a:srgbClr val="EEEEEE"/>
                </a:solidFill>
                <a:latin typeface="Cambria"/>
                <a:cs typeface="Cambria"/>
              </a:rPr>
              <a:t>erra</a:t>
            </a:r>
            <a:r>
              <a:rPr dirty="0" smtClean="0" baseline="-2584" sz="165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baseline="-2584" sz="1650" spc="0">
                <a:solidFill>
                  <a:srgbClr val="EEEEEE"/>
                </a:solidFill>
                <a:latin typeface="Cambria"/>
                <a:cs typeface="Cambria"/>
              </a:rPr>
              <a:t>and</a:t>
            </a:r>
            <a:r>
              <a:rPr dirty="0" smtClean="0" baseline="-2584" sz="1650" spc="-1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baseline="-2584" sz="1650" spc="0">
                <a:solidFill>
                  <a:srgbClr val="EEEEEE"/>
                </a:solidFill>
                <a:latin typeface="Cambria"/>
                <a:cs typeface="Cambria"/>
              </a:rPr>
              <a:t>we</a:t>
            </a:r>
            <a:r>
              <a:rPr dirty="0" smtClean="0" baseline="-2584" sz="165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baseline="-2584" sz="1650" spc="0">
                <a:solidFill>
                  <a:srgbClr val="EEEEEE"/>
                </a:solidFill>
                <a:latin typeface="Cambria"/>
                <a:cs typeface="Cambria"/>
              </a:rPr>
              <a:t>tern</a:t>
            </a:r>
            <a:r>
              <a:rPr dirty="0" smtClean="0" baseline="-2584" sz="1650" spc="-1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baseline="-2584" sz="1650" spc="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baseline="-2584" sz="1650" spc="0">
                <a:solidFill>
                  <a:srgbClr val="EEEEEE"/>
                </a:solidFill>
                <a:latin typeface="Cambria"/>
                <a:cs typeface="Cambria"/>
              </a:rPr>
              <a:t>evada</a:t>
            </a:r>
            <a:r>
              <a:rPr dirty="0" smtClean="0" baseline="-2584" sz="1650" spc="-2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baseline="-2584" sz="165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baseline="-2584" sz="165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baseline="-2584" sz="165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baseline="-2584" sz="165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baseline="-2584" sz="165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baseline="-2584" sz="1650" spc="-25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baseline="-2584" sz="1650" spc="0">
                <a:solidFill>
                  <a:srgbClr val="EEEEEE"/>
                </a:solidFill>
                <a:latin typeface="Cambria"/>
                <a:cs typeface="Cambria"/>
              </a:rPr>
              <a:t>1905</a:t>
            </a:r>
            <a:endParaRPr sz="1100">
              <a:latin typeface="Cambria"/>
              <a:cs typeface="Cambri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499"/>
                </a:lnTo>
                <a:lnTo>
                  <a:pt x="9144000" y="51434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517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7925943" y="4553946"/>
            <a:ext cx="578027" cy="5780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8566023" y="4553973"/>
            <a:ext cx="578027" cy="57800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208432" y="2750724"/>
            <a:ext cx="8763000" cy="23812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914400" y="-61975"/>
            <a:ext cx="2867025" cy="28575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" name="object 2"/>
          <p:cNvSpPr/>
          <p:nvPr/>
        </p:nvSpPr>
        <p:spPr>
          <a:xfrm>
            <a:off x="4312920" y="161925"/>
            <a:ext cx="4381500" cy="24098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17"/>
          <p:cNvSpPr txBox="1"/>
          <p:nvPr/>
        </p:nvSpPr>
        <p:spPr>
          <a:xfrm>
            <a:off x="609092" y="2474721"/>
            <a:ext cx="3599688" cy="266877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/>
          </a:p>
          <a:p>
            <a:pPr marL="909446">
              <a:lnSpc>
                <a:spcPct val="95825"/>
              </a:lnSpc>
              <a:spcBef>
                <a:spcPts val="4290"/>
              </a:spcBef>
            </a:pPr>
            <a:r>
              <a:rPr dirty="0" smtClean="0" sz="1400" spc="0">
                <a:latin typeface="Arial"/>
                <a:cs typeface="Arial"/>
              </a:rPr>
              <a:t>daily</a:t>
            </a:r>
            <a:r>
              <a:rPr dirty="0" smtClean="0" sz="1400" spc="-9">
                <a:latin typeface="Arial"/>
                <a:cs typeface="Arial"/>
              </a:rPr>
              <a:t> </a:t>
            </a:r>
            <a:r>
              <a:rPr dirty="0" smtClean="0" sz="1400" spc="0">
                <a:latin typeface="Arial"/>
                <a:cs typeface="Arial"/>
              </a:rPr>
              <a:t>da</a:t>
            </a:r>
            <a:r>
              <a:rPr dirty="0" smtClean="0" sz="1400" spc="4">
                <a:latin typeface="Arial"/>
                <a:cs typeface="Arial"/>
              </a:rPr>
              <a:t>t</a:t>
            </a:r>
            <a:r>
              <a:rPr dirty="0" smtClean="0" sz="1400" spc="0">
                <a:latin typeface="Arial"/>
                <a:cs typeface="Arial"/>
              </a:rPr>
              <a:t>a</a:t>
            </a:r>
            <a:r>
              <a:rPr dirty="0" smtClean="0" sz="1400" spc="-29">
                <a:latin typeface="Arial"/>
                <a:cs typeface="Arial"/>
              </a:rPr>
              <a:t> </a:t>
            </a:r>
            <a:r>
              <a:rPr dirty="0" smtClean="0" sz="1400" spc="4">
                <a:latin typeface="Arial"/>
                <a:cs typeface="Arial"/>
              </a:rPr>
              <a:t>f</a:t>
            </a:r>
            <a:r>
              <a:rPr dirty="0" smtClean="0" sz="1400" spc="0">
                <a:latin typeface="Arial"/>
                <a:cs typeface="Arial"/>
              </a:rPr>
              <a:t>or</a:t>
            </a:r>
            <a:r>
              <a:rPr dirty="0" smtClean="0" sz="1400" spc="-14">
                <a:latin typeface="Arial"/>
                <a:cs typeface="Arial"/>
              </a:rPr>
              <a:t> </a:t>
            </a:r>
            <a:r>
              <a:rPr dirty="0" smtClean="0" sz="1400" spc="0">
                <a:latin typeface="Arial"/>
                <a:cs typeface="Arial"/>
              </a:rPr>
              <a:t>1983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499"/>
                </a:lnTo>
                <a:lnTo>
                  <a:pt x="9144000" y="51434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517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7925943" y="4553946"/>
            <a:ext cx="578027" cy="5780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8566023" y="4553973"/>
            <a:ext cx="578027" cy="57800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43399" y="941400"/>
            <a:ext cx="5245227" cy="31493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609092" y="2474721"/>
            <a:ext cx="3599688" cy="266877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1105128" y="3809111"/>
            <a:ext cx="2951124" cy="5333"/>
          </a:xfrm>
          <a:custGeom>
            <a:avLst/>
            <a:gdLst/>
            <a:ahLst/>
            <a:cxnLst/>
            <a:rect l="l" t="t" r="r" b="b"/>
            <a:pathLst>
              <a:path w="2951124" h="5334">
                <a:moveTo>
                  <a:pt x="0" y="5333"/>
                </a:moveTo>
                <a:lnTo>
                  <a:pt x="2951124" y="0"/>
                </a:lnTo>
              </a:path>
            </a:pathLst>
          </a:custGeom>
          <a:ln w="9525">
            <a:solidFill>
              <a:srgbClr val="00406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86360" y="143587"/>
            <a:ext cx="973372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b="1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dirty="0" smtClean="0" sz="2800" spc="-9" b="1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at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70453" y="143587"/>
            <a:ext cx="895011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Does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974227" y="143587"/>
            <a:ext cx="734666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this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717362" y="143587"/>
            <a:ext cx="1021505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spc="-14" b="1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ean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47302" y="143587"/>
            <a:ext cx="560430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spc="4" b="1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316292" y="143587"/>
            <a:ext cx="626555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951386" y="143587"/>
            <a:ext cx="3962095" cy="477766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24539">
              <a:lnSpc>
                <a:spcPts val="2930"/>
              </a:lnSpc>
              <a:spcBef>
                <a:spcPts val="146"/>
              </a:spcBef>
            </a:pP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Wa</a:t>
            </a:r>
            <a:r>
              <a:rPr dirty="0" smtClean="0" sz="2800" spc="-9" b="1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ker</a:t>
            </a:r>
            <a:r>
              <a:rPr dirty="0" smtClean="0" sz="2800" spc="422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Riv</a:t>
            </a:r>
            <a:r>
              <a:rPr dirty="0" smtClean="0" sz="2800" spc="-4" b="1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r?</a:t>
            </a:r>
            <a:endParaRPr sz="2800">
              <a:latin typeface="Times New Roman"/>
              <a:cs typeface="Times New Roman"/>
            </a:endParaRPr>
          </a:p>
          <a:p>
            <a:pPr marL="514972" marR="483303" algn="ctr">
              <a:lnSpc>
                <a:spcPts val="1805"/>
              </a:lnSpc>
            </a:pP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Wa</a:t>
            </a:r>
            <a:r>
              <a:rPr dirty="0" smtClean="0" sz="1700" spc="-9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ker</a:t>
            </a:r>
            <a:r>
              <a:rPr dirty="0" smtClean="0" sz="1700" spc="17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B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dirty="0" smtClean="0" sz="1700" spc="15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mtClean="0" sz="1700" spc="30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700" spc="-11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ost</a:t>
            </a:r>
            <a:r>
              <a:rPr dirty="0" smtClean="0" sz="1700" spc="-4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ke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endParaRPr sz="1700">
              <a:latin typeface="Times New Roman"/>
              <a:cs typeface="Times New Roman"/>
            </a:endParaRPr>
          </a:p>
          <a:p>
            <a:pPr marL="886803" marR="564555" algn="just">
              <a:lnSpc>
                <a:spcPts val="1954"/>
              </a:lnSpc>
              <a:spcBef>
                <a:spcPts val="294"/>
              </a:spcBef>
            </a:pP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700" spc="-9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jor</a:t>
            </a:r>
            <a:r>
              <a:rPr dirty="0" smtClean="0" sz="1700" spc="38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bas</a:t>
            </a:r>
            <a:r>
              <a:rPr dirty="0" smtClean="0" sz="1700" spc="-5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700" spc="-4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700" spc="20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peri</a:t>
            </a:r>
            <a:r>
              <a:rPr dirty="0" smtClean="0" sz="1700" spc="-9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700" spc="-9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endParaRPr sz="1700">
              <a:latin typeface="Times New Roman"/>
              <a:cs typeface="Times New Roman"/>
            </a:endParaRPr>
          </a:p>
          <a:p>
            <a:pPr marL="886803" marR="564555" algn="just">
              <a:lnSpc>
                <a:spcPts val="1954"/>
              </a:lnSpc>
              <a:spcBef>
                <a:spcPts val="392"/>
              </a:spcBef>
            </a:pP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700" spc="-5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gn</a:t>
            </a:r>
            <a:r>
              <a:rPr dirty="0" smtClean="0" sz="1700" spc="-5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dirty="0" smtClean="0" sz="1700" spc="-1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1700" spc="-5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nt</a:t>
            </a:r>
            <a:r>
              <a:rPr dirty="0" smtClean="0" sz="1700" spc="-36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700" spc="37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prolo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ged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endParaRPr sz="1700">
              <a:latin typeface="Times New Roman"/>
              <a:cs typeface="Times New Roman"/>
            </a:endParaRPr>
          </a:p>
          <a:p>
            <a:pPr marL="886803" marR="564555" algn="just">
              <a:lnSpc>
                <a:spcPts val="1954"/>
              </a:lnSpc>
              <a:spcBef>
                <a:spcPts val="392"/>
              </a:spcBef>
            </a:pP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700" spc="-5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owme</a:t>
            </a:r>
            <a:r>
              <a:rPr dirty="0" smtClean="0" sz="1700" spc="-11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700" spc="-4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ood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ng.</a:t>
            </a:r>
            <a:endParaRPr sz="1700">
              <a:latin typeface="Times New Roman"/>
              <a:cs typeface="Times New Roman"/>
            </a:endParaRPr>
          </a:p>
          <a:p>
            <a:pPr marL="886803" indent="-342900">
              <a:lnSpc>
                <a:spcPts val="1954"/>
              </a:lnSpc>
              <a:spcBef>
                <a:spcPts val="1407"/>
              </a:spcBef>
            </a:pP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nor</a:t>
            </a:r>
            <a:r>
              <a:rPr dirty="0" smtClean="0" sz="1700" spc="10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dirty="0" smtClean="0" sz="1700" spc="-9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ood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ng</a:t>
            </a:r>
            <a:r>
              <a:rPr dirty="0" smtClean="0" sz="1700" spc="422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ke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dirty="0" smtClean="0" sz="1700" spc="-6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700" spc="2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dirty="0" smtClean="0" sz="1700" spc="4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per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700" spc="7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bas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n,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endParaRPr sz="1700">
              <a:latin typeface="Times New Roman"/>
              <a:cs typeface="Times New Roman"/>
            </a:endParaRPr>
          </a:p>
          <a:p>
            <a:pPr marL="886803">
              <a:lnSpc>
                <a:spcPts val="1954"/>
              </a:lnSpc>
              <a:spcBef>
                <a:spcPts val="389"/>
              </a:spcBef>
            </a:pP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but</a:t>
            </a:r>
            <a:r>
              <a:rPr dirty="0" smtClean="0" sz="1700" spc="2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onger</a:t>
            </a:r>
            <a:r>
              <a:rPr dirty="0" smtClean="0" sz="1700" spc="39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700" spc="37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more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700" spc="1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gn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dirty="0" smtClean="0" sz="1700" spc="-9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nt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endParaRPr sz="1700">
              <a:latin typeface="Times New Roman"/>
              <a:cs typeface="Times New Roman"/>
            </a:endParaRPr>
          </a:p>
          <a:p>
            <a:pPr marL="886803">
              <a:lnSpc>
                <a:spcPts val="1954"/>
              </a:lnSpc>
              <a:spcBef>
                <a:spcPts val="389"/>
              </a:spcBef>
            </a:pP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dirty="0" smtClean="0" sz="1700" spc="-9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ood</a:t>
            </a:r>
            <a:r>
              <a:rPr dirty="0" smtClean="0" sz="1700" spc="-9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700" spc="12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k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dirty="0" smtClean="0" sz="1700" spc="-7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700" spc="2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va</a:t>
            </a:r>
            <a:r>
              <a:rPr dirty="0" smtClean="0" sz="1700" spc="-9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ey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endParaRPr sz="1700">
              <a:latin typeface="Times New Roman"/>
              <a:cs typeface="Times New Roman"/>
            </a:endParaRPr>
          </a:p>
          <a:p>
            <a:pPr marL="886803">
              <a:lnSpc>
                <a:spcPts val="1954"/>
              </a:lnSpc>
              <a:spcBef>
                <a:spcPts val="389"/>
              </a:spcBef>
            </a:pP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oc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1700">
              <a:latin typeface="Times New Roman"/>
              <a:cs typeface="Times New Roman"/>
            </a:endParaRPr>
          </a:p>
          <a:p>
            <a:pPr marL="886803" marR="109139" indent="-342900">
              <a:lnSpc>
                <a:spcPts val="1954"/>
              </a:lnSpc>
              <a:spcBef>
                <a:spcPts val="1407"/>
              </a:spcBef>
            </a:pPr>
            <a:r>
              <a:rPr dirty="0" smtClean="0" sz="1700" spc="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700" spc="-9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700" spc="-9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ba</a:t>
            </a:r>
            <a:r>
              <a:rPr dirty="0" smtClean="0" sz="1700" spc="-5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ed</a:t>
            </a:r>
            <a:r>
              <a:rPr dirty="0" smtClean="0" sz="1700" spc="-4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mtClean="0" sz="1700" spc="20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700" spc="-5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owme</a:t>
            </a:r>
            <a:r>
              <a:rPr dirty="0" smtClean="0" sz="1700" spc="-11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700" spc="-4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e,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endParaRPr sz="1700">
              <a:latin typeface="Times New Roman"/>
              <a:cs typeface="Times New Roman"/>
            </a:endParaRPr>
          </a:p>
          <a:p>
            <a:pPr marL="886803" marR="109139">
              <a:lnSpc>
                <a:spcPts val="1954"/>
              </a:lnSpc>
              <a:spcBef>
                <a:spcPts val="392"/>
              </a:spcBef>
            </a:pP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co</a:t>
            </a:r>
            <a:r>
              <a:rPr dirty="0" smtClean="0" sz="1700" spc="-1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700" spc="-5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700" spc="-5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but</a:t>
            </a:r>
            <a:r>
              <a:rPr dirty="0" smtClean="0" sz="1700" spc="-1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ng</a:t>
            </a:r>
            <a:r>
              <a:rPr dirty="0" smtClean="0" sz="1700" spc="-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re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700" spc="-9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700" spc="37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ru</a:t>
            </a:r>
            <a:r>
              <a:rPr dirty="0" smtClean="0" sz="1700" spc="-9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off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endParaRPr sz="1700">
              <a:latin typeface="Times New Roman"/>
              <a:cs typeface="Times New Roman"/>
            </a:endParaRPr>
          </a:p>
          <a:p>
            <a:pPr marL="886803" marR="109139">
              <a:lnSpc>
                <a:spcPts val="1954"/>
              </a:lnSpc>
              <a:spcBef>
                <a:spcPts val="392"/>
              </a:spcBef>
            </a:pP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dirty="0" smtClean="0" sz="1700" spc="-9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1700" spc="-9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700" spc="-9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cy</a:t>
            </a:r>
            <a:endParaRPr sz="1700">
              <a:latin typeface="Times New Roman"/>
              <a:cs typeface="Times New Roman"/>
            </a:endParaRPr>
          </a:p>
          <a:p>
            <a:pPr marL="886803" marR="242890" indent="-342900">
              <a:lnSpc>
                <a:spcPts val="1954"/>
              </a:lnSpc>
              <a:spcBef>
                <a:spcPts val="1407"/>
              </a:spcBef>
            </a:pP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ood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ng</a:t>
            </a:r>
            <a:r>
              <a:rPr dirty="0" smtClean="0" sz="1700" spc="39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mpa</a:t>
            </a:r>
            <a:r>
              <a:rPr dirty="0" smtClean="0" sz="1700" spc="-9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700" spc="-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ou</a:t>
            </a:r>
            <a:r>
              <a:rPr dirty="0" smtClean="0" sz="1700" spc="-9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700" spc="412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endParaRPr sz="1700">
              <a:latin typeface="Times New Roman"/>
              <a:cs typeface="Times New Roman"/>
            </a:endParaRPr>
          </a:p>
          <a:p>
            <a:pPr marL="886803" marR="242890">
              <a:lnSpc>
                <a:spcPts val="1954"/>
              </a:lnSpc>
              <a:spcBef>
                <a:spcPts val="396"/>
              </a:spcBef>
            </a:pP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700" spc="-9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700" spc="23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J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dirty="0" smtClean="0" sz="17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700" spc="0">
                <a:solidFill>
                  <a:srgbClr val="FFFFFF"/>
                </a:solidFill>
                <a:latin typeface="Times New Roman"/>
                <a:cs typeface="Times New Roman"/>
              </a:rPr>
              <a:t>y.</a:t>
            </a:r>
            <a:endParaRPr sz="1700">
              <a:latin typeface="Times New Roman"/>
              <a:cs typeface="Times New Roman"/>
            </a:endParaRPr>
          </a:p>
          <a:p>
            <a:pPr marL="1002271" marR="1055104" algn="ctr">
              <a:lnSpc>
                <a:spcPts val="1280"/>
              </a:lnSpc>
              <a:spcBef>
                <a:spcPts val="460"/>
              </a:spcBef>
            </a:pP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Re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onal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W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ath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r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er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v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endParaRPr sz="110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6360" y="4883412"/>
            <a:ext cx="201843" cy="165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240"/>
              </a:lnSpc>
              <a:spcBef>
                <a:spcPts val="62"/>
              </a:spcBef>
            </a:pPr>
            <a:r>
              <a:rPr dirty="0" smtClean="0" sz="1100" spc="0">
                <a:latin typeface="Cambria"/>
                <a:cs typeface="Cambria"/>
              </a:rPr>
              <a:t>33</a:t>
            </a:r>
            <a:endParaRPr sz="1100">
              <a:latin typeface="Cambria"/>
              <a:cs typeface="Cambria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381881" y="4923588"/>
            <a:ext cx="3486272" cy="1656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240"/>
              </a:lnSpc>
              <a:spcBef>
                <a:spcPts val="62"/>
              </a:spcBef>
            </a:pP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F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ore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g</a:t>
            </a:r>
            <a:r>
              <a:rPr dirty="0" smtClean="0" sz="1100" spc="-4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for</a:t>
            </a:r>
            <a:r>
              <a:rPr dirty="0" smtClean="0" sz="1100" spc="-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the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erra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and</a:t>
            </a:r>
            <a:r>
              <a:rPr dirty="0" smtClean="0" sz="1100" spc="-1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we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tern</a:t>
            </a:r>
            <a:r>
              <a:rPr dirty="0" smtClean="0" sz="1100" spc="-1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evada</a:t>
            </a:r>
            <a:r>
              <a:rPr dirty="0" smtClean="0" sz="1100" spc="-2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-25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1905</a:t>
            </a:r>
            <a:endParaRPr sz="11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499"/>
                </a:lnTo>
                <a:lnTo>
                  <a:pt x="9144000" y="51434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517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7925943" y="4553946"/>
            <a:ext cx="578027" cy="5780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8566023" y="4553973"/>
            <a:ext cx="578027" cy="5780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0" y="590524"/>
            <a:ext cx="7589520" cy="351967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3185922" y="1705686"/>
            <a:ext cx="5998464" cy="29260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86360" y="143587"/>
            <a:ext cx="1200799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b="1">
                <a:solidFill>
                  <a:srgbClr val="FFFFFF"/>
                </a:solidFill>
                <a:latin typeface="Times New Roman"/>
                <a:cs typeface="Times New Roman"/>
              </a:rPr>
              <a:t>Spri</a:t>
            </a:r>
            <a:r>
              <a:rPr dirty="0" smtClean="0" sz="2800" spc="-9" b="1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97552" y="143587"/>
            <a:ext cx="1501618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b="1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dirty="0" smtClean="0" sz="2800" spc="-9" b="1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ather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807633" y="143587"/>
            <a:ext cx="709851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26601" y="143587"/>
            <a:ext cx="1737170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snowmelt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272665" y="143587"/>
            <a:ext cx="806110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dirty="0" smtClean="0" sz="2800" spc="9" b="1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090285" y="143587"/>
            <a:ext cx="820218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1983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381881" y="4755643"/>
            <a:ext cx="3487012" cy="3335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94993">
              <a:lnSpc>
                <a:spcPts val="1240"/>
              </a:lnSpc>
              <a:spcBef>
                <a:spcPts val="62"/>
              </a:spcBef>
            </a:pP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Re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onal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W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ath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r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er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v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endParaRPr sz="1100">
              <a:latin typeface="Cambria"/>
              <a:cs typeface="Cambria"/>
            </a:endParaRPr>
          </a:p>
          <a:p>
            <a:pPr marL="12700" marR="739">
              <a:lnSpc>
                <a:spcPct val="97696"/>
              </a:lnSpc>
            </a:pP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F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ore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g</a:t>
            </a:r>
            <a:r>
              <a:rPr dirty="0" smtClean="0" sz="1100" spc="-4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for</a:t>
            </a:r>
            <a:r>
              <a:rPr dirty="0" smtClean="0" sz="1100" spc="-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the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erra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and</a:t>
            </a:r>
            <a:r>
              <a:rPr dirty="0" smtClean="0" sz="1100" spc="-1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we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tern</a:t>
            </a:r>
            <a:r>
              <a:rPr dirty="0" smtClean="0" sz="1100" spc="-1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evada</a:t>
            </a:r>
            <a:r>
              <a:rPr dirty="0" smtClean="0" sz="1100" spc="-2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-25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1905</a:t>
            </a:r>
            <a:endParaRPr sz="1100">
              <a:latin typeface="Cambria"/>
              <a:cs typeface="Cambria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6360" y="4883412"/>
            <a:ext cx="201843" cy="165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240"/>
              </a:lnSpc>
              <a:spcBef>
                <a:spcPts val="62"/>
              </a:spcBef>
            </a:pPr>
            <a:r>
              <a:rPr dirty="0" smtClean="0" sz="1100" spc="0">
                <a:latin typeface="Cambria"/>
                <a:cs typeface="Cambria"/>
              </a:rPr>
              <a:t>34</a:t>
            </a:r>
            <a:endParaRPr sz="11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18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499"/>
                </a:lnTo>
                <a:lnTo>
                  <a:pt x="9144000" y="51434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517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7925943" y="4553946"/>
            <a:ext cx="578027" cy="5780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8566023" y="4553973"/>
            <a:ext cx="578027" cy="57800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4744720" y="1065783"/>
            <a:ext cx="4368800" cy="262318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282054" y="1065783"/>
            <a:ext cx="4368800" cy="26231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86360" y="143587"/>
            <a:ext cx="973372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b="1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dirty="0" smtClean="0" sz="2800" spc="-9" b="1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at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70453" y="143587"/>
            <a:ext cx="895011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Does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974227" y="143587"/>
            <a:ext cx="734666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this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717362" y="143587"/>
            <a:ext cx="1021505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spc="-14" b="1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ean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747302" y="143587"/>
            <a:ext cx="560430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spc="4" b="1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316292" y="143587"/>
            <a:ext cx="626555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951386" y="143587"/>
            <a:ext cx="1283674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b="1">
                <a:solidFill>
                  <a:srgbClr val="FFFFFF"/>
                </a:solidFill>
                <a:latin typeface="Times New Roman"/>
                <a:cs typeface="Times New Roman"/>
              </a:rPr>
              <a:t>Wa</a:t>
            </a:r>
            <a:r>
              <a:rPr dirty="0" smtClean="0" sz="2800" spc="-9" b="1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ker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245031" y="143587"/>
            <a:ext cx="1149113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b="1">
                <a:solidFill>
                  <a:srgbClr val="FFFFFF"/>
                </a:solidFill>
                <a:latin typeface="Times New Roman"/>
                <a:cs typeface="Times New Roman"/>
              </a:rPr>
              <a:t>Riv</a:t>
            </a:r>
            <a:r>
              <a:rPr dirty="0" smtClean="0" sz="2800" spc="-4" b="1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r?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39790" y="2931708"/>
            <a:ext cx="1924915" cy="2037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535"/>
              </a:lnSpc>
              <a:spcBef>
                <a:spcPts val="76"/>
              </a:spcBef>
            </a:pPr>
            <a:r>
              <a:rPr dirty="0" smtClean="0" sz="1400" spc="0">
                <a:latin typeface="Arial"/>
                <a:cs typeface="Arial"/>
              </a:rPr>
              <a:t>15</a:t>
            </a:r>
            <a:r>
              <a:rPr dirty="0" smtClean="0" sz="1400" spc="-14">
                <a:latin typeface="Arial"/>
                <a:cs typeface="Arial"/>
              </a:rPr>
              <a:t> </a:t>
            </a:r>
            <a:r>
              <a:rPr dirty="0" smtClean="0" sz="1400" spc="-4">
                <a:latin typeface="Arial"/>
                <a:cs typeface="Arial"/>
              </a:rPr>
              <a:t>m</a:t>
            </a:r>
            <a:r>
              <a:rPr dirty="0" smtClean="0" sz="1400" spc="0">
                <a:latin typeface="Arial"/>
                <a:cs typeface="Arial"/>
              </a:rPr>
              <a:t>inu</a:t>
            </a:r>
            <a:r>
              <a:rPr dirty="0" smtClean="0" sz="1400" spc="4">
                <a:latin typeface="Arial"/>
                <a:cs typeface="Arial"/>
              </a:rPr>
              <a:t>t</a:t>
            </a:r>
            <a:r>
              <a:rPr dirty="0" smtClean="0" sz="1400" spc="0">
                <a:latin typeface="Arial"/>
                <a:cs typeface="Arial"/>
              </a:rPr>
              <a:t>e</a:t>
            </a:r>
            <a:r>
              <a:rPr dirty="0" smtClean="0" sz="1400" spc="-14">
                <a:latin typeface="Arial"/>
                <a:cs typeface="Arial"/>
              </a:rPr>
              <a:t> </a:t>
            </a:r>
            <a:r>
              <a:rPr dirty="0" smtClean="0" sz="1400" spc="0">
                <a:latin typeface="Arial"/>
                <a:cs typeface="Arial"/>
              </a:rPr>
              <a:t>da</a:t>
            </a:r>
            <a:r>
              <a:rPr dirty="0" smtClean="0" sz="1400" spc="4">
                <a:latin typeface="Arial"/>
                <a:cs typeface="Arial"/>
              </a:rPr>
              <a:t>t</a:t>
            </a:r>
            <a:r>
              <a:rPr dirty="0" smtClean="0" sz="1400" spc="0">
                <a:latin typeface="Arial"/>
                <a:cs typeface="Arial"/>
              </a:rPr>
              <a:t>a</a:t>
            </a:r>
            <a:r>
              <a:rPr dirty="0" smtClean="0" sz="1400" spc="-29">
                <a:latin typeface="Arial"/>
                <a:cs typeface="Arial"/>
              </a:rPr>
              <a:t> </a:t>
            </a:r>
            <a:r>
              <a:rPr dirty="0" smtClean="0" sz="1400" spc="4">
                <a:latin typeface="Arial"/>
                <a:cs typeface="Arial"/>
              </a:rPr>
              <a:t>f</a:t>
            </a:r>
            <a:r>
              <a:rPr dirty="0" smtClean="0" sz="1400" spc="0">
                <a:latin typeface="Arial"/>
                <a:cs typeface="Arial"/>
              </a:rPr>
              <a:t>or</a:t>
            </a:r>
            <a:r>
              <a:rPr dirty="0" smtClean="0" sz="1400" spc="-14">
                <a:latin typeface="Arial"/>
                <a:cs typeface="Arial"/>
              </a:rPr>
              <a:t> </a:t>
            </a:r>
            <a:r>
              <a:rPr dirty="0" smtClean="0" sz="1400" spc="0">
                <a:latin typeface="Arial"/>
                <a:cs typeface="Arial"/>
              </a:rPr>
              <a:t>2011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17217" y="3136178"/>
            <a:ext cx="1511953" cy="2037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535"/>
              </a:lnSpc>
              <a:spcBef>
                <a:spcPts val="76"/>
              </a:spcBef>
            </a:pPr>
            <a:r>
              <a:rPr dirty="0" smtClean="0" sz="1400" spc="0">
                <a:latin typeface="Arial"/>
                <a:cs typeface="Arial"/>
              </a:rPr>
              <a:t>daily</a:t>
            </a:r>
            <a:r>
              <a:rPr dirty="0" smtClean="0" sz="1400" spc="-9">
                <a:latin typeface="Arial"/>
                <a:cs typeface="Arial"/>
              </a:rPr>
              <a:t> </a:t>
            </a:r>
            <a:r>
              <a:rPr dirty="0" smtClean="0" sz="1400" spc="0">
                <a:latin typeface="Arial"/>
                <a:cs typeface="Arial"/>
              </a:rPr>
              <a:t>da</a:t>
            </a:r>
            <a:r>
              <a:rPr dirty="0" smtClean="0" sz="1400" spc="4">
                <a:latin typeface="Arial"/>
                <a:cs typeface="Arial"/>
              </a:rPr>
              <a:t>t</a:t>
            </a:r>
            <a:r>
              <a:rPr dirty="0" smtClean="0" sz="1400" spc="0">
                <a:latin typeface="Arial"/>
                <a:cs typeface="Arial"/>
              </a:rPr>
              <a:t>a</a:t>
            </a:r>
            <a:r>
              <a:rPr dirty="0" smtClean="0" sz="1400" spc="-29">
                <a:latin typeface="Arial"/>
                <a:cs typeface="Arial"/>
              </a:rPr>
              <a:t> </a:t>
            </a:r>
            <a:r>
              <a:rPr dirty="0" smtClean="0" sz="1400" spc="4">
                <a:latin typeface="Arial"/>
                <a:cs typeface="Arial"/>
              </a:rPr>
              <a:t>f</a:t>
            </a:r>
            <a:r>
              <a:rPr dirty="0" smtClean="0" sz="1400" spc="0">
                <a:latin typeface="Arial"/>
                <a:cs typeface="Arial"/>
              </a:rPr>
              <a:t>or</a:t>
            </a:r>
            <a:r>
              <a:rPr dirty="0" smtClean="0" sz="1400" spc="-14">
                <a:latin typeface="Arial"/>
                <a:cs typeface="Arial"/>
              </a:rPr>
              <a:t> </a:t>
            </a:r>
            <a:r>
              <a:rPr dirty="0" smtClean="0" sz="1400" spc="0">
                <a:latin typeface="Arial"/>
                <a:cs typeface="Arial"/>
              </a:rPr>
              <a:t>1995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381881" y="4755643"/>
            <a:ext cx="3487012" cy="3335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94993">
              <a:lnSpc>
                <a:spcPts val="1240"/>
              </a:lnSpc>
              <a:spcBef>
                <a:spcPts val="62"/>
              </a:spcBef>
            </a:pP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Re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onal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W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ath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r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er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v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endParaRPr sz="1100">
              <a:latin typeface="Cambria"/>
              <a:cs typeface="Cambria"/>
            </a:endParaRPr>
          </a:p>
          <a:p>
            <a:pPr marL="12700" marR="739">
              <a:lnSpc>
                <a:spcPct val="97696"/>
              </a:lnSpc>
            </a:pP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F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ore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g</a:t>
            </a:r>
            <a:r>
              <a:rPr dirty="0" smtClean="0" sz="1100" spc="-4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for</a:t>
            </a:r>
            <a:r>
              <a:rPr dirty="0" smtClean="0" sz="1100" spc="-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the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erra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and</a:t>
            </a:r>
            <a:r>
              <a:rPr dirty="0" smtClean="0" sz="1100" spc="-1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we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tern</a:t>
            </a:r>
            <a:r>
              <a:rPr dirty="0" smtClean="0" sz="1100" spc="-1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evada</a:t>
            </a:r>
            <a:r>
              <a:rPr dirty="0" smtClean="0" sz="1100" spc="-2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-25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1905</a:t>
            </a:r>
            <a:endParaRPr sz="1100">
              <a:latin typeface="Cambria"/>
              <a:cs typeface="Cambria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6360" y="4883412"/>
            <a:ext cx="201843" cy="165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240"/>
              </a:lnSpc>
              <a:spcBef>
                <a:spcPts val="62"/>
              </a:spcBef>
            </a:pPr>
            <a:r>
              <a:rPr dirty="0" smtClean="0" sz="1100" spc="0">
                <a:latin typeface="Cambria"/>
                <a:cs typeface="Cambria"/>
              </a:rPr>
              <a:t>35</a:t>
            </a:r>
            <a:endParaRPr sz="11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object 11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499"/>
                </a:lnTo>
                <a:lnTo>
                  <a:pt x="9144000" y="51434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517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7" name="object 47"/>
          <p:cNvSpPr/>
          <p:nvPr/>
        </p:nvSpPr>
        <p:spPr>
          <a:xfrm>
            <a:off x="1148553" y="3776636"/>
            <a:ext cx="6604796" cy="0"/>
          </a:xfrm>
          <a:custGeom>
            <a:avLst/>
            <a:gdLst/>
            <a:ahLst/>
            <a:cxnLst/>
            <a:rect l="l" t="t" r="r" b="b"/>
            <a:pathLst>
              <a:path w="6604796" h="0">
                <a:moveTo>
                  <a:pt x="0" y="0"/>
                </a:moveTo>
                <a:lnTo>
                  <a:pt x="6604796" y="0"/>
                </a:lnTo>
              </a:path>
            </a:pathLst>
          </a:custGeom>
          <a:ln w="8643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" name="object 48"/>
          <p:cNvSpPr/>
          <p:nvPr/>
        </p:nvSpPr>
        <p:spPr>
          <a:xfrm>
            <a:off x="1148553" y="3291437"/>
            <a:ext cx="6604796" cy="0"/>
          </a:xfrm>
          <a:custGeom>
            <a:avLst/>
            <a:gdLst/>
            <a:ahLst/>
            <a:cxnLst/>
            <a:rect l="l" t="t" r="r" b="b"/>
            <a:pathLst>
              <a:path w="6604796" h="0">
                <a:moveTo>
                  <a:pt x="0" y="0"/>
                </a:moveTo>
                <a:lnTo>
                  <a:pt x="6604796" y="0"/>
                </a:lnTo>
              </a:path>
            </a:pathLst>
          </a:custGeom>
          <a:ln w="8643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9" name="object 49"/>
          <p:cNvSpPr/>
          <p:nvPr/>
        </p:nvSpPr>
        <p:spPr>
          <a:xfrm>
            <a:off x="1148553" y="2806607"/>
            <a:ext cx="6604796" cy="0"/>
          </a:xfrm>
          <a:custGeom>
            <a:avLst/>
            <a:gdLst/>
            <a:ahLst/>
            <a:cxnLst/>
            <a:rect l="l" t="t" r="r" b="b"/>
            <a:pathLst>
              <a:path w="6604796" h="0">
                <a:moveTo>
                  <a:pt x="0" y="0"/>
                </a:moveTo>
                <a:lnTo>
                  <a:pt x="6604796" y="0"/>
                </a:lnTo>
              </a:path>
            </a:pathLst>
          </a:custGeom>
          <a:ln w="8643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" name="object 50"/>
          <p:cNvSpPr/>
          <p:nvPr/>
        </p:nvSpPr>
        <p:spPr>
          <a:xfrm>
            <a:off x="1148553" y="2312788"/>
            <a:ext cx="6604796" cy="0"/>
          </a:xfrm>
          <a:custGeom>
            <a:avLst/>
            <a:gdLst/>
            <a:ahLst/>
            <a:cxnLst/>
            <a:rect l="l" t="t" r="r" b="b"/>
            <a:pathLst>
              <a:path w="6604796" h="0">
                <a:moveTo>
                  <a:pt x="0" y="0"/>
                </a:moveTo>
                <a:lnTo>
                  <a:pt x="6604796" y="0"/>
                </a:lnTo>
              </a:path>
            </a:pathLst>
          </a:custGeom>
          <a:ln w="8643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1" name="object 51"/>
          <p:cNvSpPr/>
          <p:nvPr/>
        </p:nvSpPr>
        <p:spPr>
          <a:xfrm>
            <a:off x="1148553" y="1827842"/>
            <a:ext cx="6604796" cy="0"/>
          </a:xfrm>
          <a:custGeom>
            <a:avLst/>
            <a:gdLst/>
            <a:ahLst/>
            <a:cxnLst/>
            <a:rect l="l" t="t" r="r" b="b"/>
            <a:pathLst>
              <a:path w="6604796" h="0">
                <a:moveTo>
                  <a:pt x="0" y="0"/>
                </a:moveTo>
                <a:lnTo>
                  <a:pt x="6604796" y="0"/>
                </a:lnTo>
              </a:path>
            </a:pathLst>
          </a:custGeom>
          <a:ln w="8643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" name="object 52"/>
          <p:cNvSpPr/>
          <p:nvPr/>
        </p:nvSpPr>
        <p:spPr>
          <a:xfrm>
            <a:off x="1148553" y="1342667"/>
            <a:ext cx="6604796" cy="0"/>
          </a:xfrm>
          <a:custGeom>
            <a:avLst/>
            <a:gdLst/>
            <a:ahLst/>
            <a:cxnLst/>
            <a:rect l="l" t="t" r="r" b="b"/>
            <a:pathLst>
              <a:path w="6604796" h="0">
                <a:moveTo>
                  <a:pt x="0" y="0"/>
                </a:moveTo>
                <a:lnTo>
                  <a:pt x="6604796" y="0"/>
                </a:lnTo>
              </a:path>
            </a:pathLst>
          </a:custGeom>
          <a:ln w="8643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" name="object 53"/>
          <p:cNvSpPr/>
          <p:nvPr/>
        </p:nvSpPr>
        <p:spPr>
          <a:xfrm>
            <a:off x="1148553" y="1100079"/>
            <a:ext cx="6604796" cy="0"/>
          </a:xfrm>
          <a:custGeom>
            <a:avLst/>
            <a:gdLst/>
            <a:ahLst/>
            <a:cxnLst/>
            <a:rect l="l" t="t" r="r" b="b"/>
            <a:pathLst>
              <a:path w="6604796" h="0">
                <a:moveTo>
                  <a:pt x="0" y="0"/>
                </a:moveTo>
                <a:lnTo>
                  <a:pt x="6604796" y="0"/>
                </a:lnTo>
              </a:path>
            </a:pathLst>
          </a:custGeom>
          <a:ln w="8643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" name="object 54"/>
          <p:cNvSpPr/>
          <p:nvPr/>
        </p:nvSpPr>
        <p:spPr>
          <a:xfrm>
            <a:off x="7763922" y="1100079"/>
            <a:ext cx="0" cy="3152801"/>
          </a:xfrm>
          <a:custGeom>
            <a:avLst/>
            <a:gdLst/>
            <a:ahLst/>
            <a:cxnLst/>
            <a:rect l="l" t="t" r="r" b="b"/>
            <a:pathLst>
              <a:path w="0" h="3152801">
                <a:moveTo>
                  <a:pt x="0" y="0"/>
                </a:moveTo>
                <a:lnTo>
                  <a:pt x="0" y="3152801"/>
                </a:lnTo>
              </a:path>
            </a:pathLst>
          </a:custGeom>
          <a:ln w="10572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5" name="object 55"/>
          <p:cNvSpPr/>
          <p:nvPr/>
        </p:nvSpPr>
        <p:spPr>
          <a:xfrm>
            <a:off x="1159125" y="4261523"/>
            <a:ext cx="6604796" cy="0"/>
          </a:xfrm>
          <a:custGeom>
            <a:avLst/>
            <a:gdLst/>
            <a:ahLst/>
            <a:cxnLst/>
            <a:rect l="l" t="t" r="r" b="b"/>
            <a:pathLst>
              <a:path w="6604796" h="0">
                <a:moveTo>
                  <a:pt x="6604796" y="0"/>
                </a:moveTo>
                <a:lnTo>
                  <a:pt x="0" y="0"/>
                </a:lnTo>
              </a:path>
            </a:pathLst>
          </a:custGeom>
          <a:ln w="8643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6" name="object 56"/>
          <p:cNvSpPr/>
          <p:nvPr/>
        </p:nvSpPr>
        <p:spPr>
          <a:xfrm>
            <a:off x="1148553" y="1108722"/>
            <a:ext cx="0" cy="3152801"/>
          </a:xfrm>
          <a:custGeom>
            <a:avLst/>
            <a:gdLst/>
            <a:ahLst/>
            <a:cxnLst/>
            <a:rect l="l" t="t" r="r" b="b"/>
            <a:pathLst>
              <a:path w="0" h="3152801">
                <a:moveTo>
                  <a:pt x="0" y="3152801"/>
                </a:moveTo>
                <a:lnTo>
                  <a:pt x="0" y="0"/>
                </a:lnTo>
              </a:path>
            </a:pathLst>
          </a:custGeom>
          <a:ln w="10572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7" name="object 57"/>
          <p:cNvSpPr/>
          <p:nvPr/>
        </p:nvSpPr>
        <p:spPr>
          <a:xfrm>
            <a:off x="1148553" y="1100079"/>
            <a:ext cx="0" cy="3152801"/>
          </a:xfrm>
          <a:custGeom>
            <a:avLst/>
            <a:gdLst/>
            <a:ahLst/>
            <a:cxnLst/>
            <a:rect l="l" t="t" r="r" b="b"/>
            <a:pathLst>
              <a:path w="0" h="3152801">
                <a:moveTo>
                  <a:pt x="0" y="0"/>
                </a:moveTo>
                <a:lnTo>
                  <a:pt x="0" y="3152801"/>
                </a:lnTo>
              </a:path>
            </a:pathLst>
          </a:custGeom>
          <a:ln w="10572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8" name="object 58"/>
          <p:cNvSpPr/>
          <p:nvPr/>
        </p:nvSpPr>
        <p:spPr>
          <a:xfrm>
            <a:off x="1063618" y="4261523"/>
            <a:ext cx="74361" cy="0"/>
          </a:xfrm>
          <a:custGeom>
            <a:avLst/>
            <a:gdLst/>
            <a:ahLst/>
            <a:cxnLst/>
            <a:rect l="l" t="t" r="r" b="b"/>
            <a:pathLst>
              <a:path w="74361" h="0">
                <a:moveTo>
                  <a:pt x="0" y="0"/>
                </a:moveTo>
                <a:lnTo>
                  <a:pt x="74361" y="0"/>
                </a:lnTo>
              </a:path>
            </a:pathLst>
          </a:custGeom>
          <a:ln w="8643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" name="object 59"/>
          <p:cNvSpPr/>
          <p:nvPr/>
        </p:nvSpPr>
        <p:spPr>
          <a:xfrm>
            <a:off x="1063618" y="3776636"/>
            <a:ext cx="74361" cy="0"/>
          </a:xfrm>
          <a:custGeom>
            <a:avLst/>
            <a:gdLst/>
            <a:ahLst/>
            <a:cxnLst/>
            <a:rect l="l" t="t" r="r" b="b"/>
            <a:pathLst>
              <a:path w="74361" h="0">
                <a:moveTo>
                  <a:pt x="0" y="0"/>
                </a:moveTo>
                <a:lnTo>
                  <a:pt x="74361" y="0"/>
                </a:lnTo>
              </a:path>
            </a:pathLst>
          </a:custGeom>
          <a:ln w="8643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0" name="object 60"/>
          <p:cNvSpPr/>
          <p:nvPr/>
        </p:nvSpPr>
        <p:spPr>
          <a:xfrm>
            <a:off x="1063618" y="3291437"/>
            <a:ext cx="74361" cy="0"/>
          </a:xfrm>
          <a:custGeom>
            <a:avLst/>
            <a:gdLst/>
            <a:ahLst/>
            <a:cxnLst/>
            <a:rect l="l" t="t" r="r" b="b"/>
            <a:pathLst>
              <a:path w="74361" h="0">
                <a:moveTo>
                  <a:pt x="0" y="0"/>
                </a:moveTo>
                <a:lnTo>
                  <a:pt x="74361" y="0"/>
                </a:lnTo>
              </a:path>
            </a:pathLst>
          </a:custGeom>
          <a:ln w="8643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1" name="object 61"/>
          <p:cNvSpPr/>
          <p:nvPr/>
        </p:nvSpPr>
        <p:spPr>
          <a:xfrm>
            <a:off x="1063618" y="2806607"/>
            <a:ext cx="74361" cy="0"/>
          </a:xfrm>
          <a:custGeom>
            <a:avLst/>
            <a:gdLst/>
            <a:ahLst/>
            <a:cxnLst/>
            <a:rect l="l" t="t" r="r" b="b"/>
            <a:pathLst>
              <a:path w="74361" h="0">
                <a:moveTo>
                  <a:pt x="0" y="0"/>
                </a:moveTo>
                <a:lnTo>
                  <a:pt x="74361" y="0"/>
                </a:lnTo>
              </a:path>
            </a:pathLst>
          </a:custGeom>
          <a:ln w="8643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2" name="object 62"/>
          <p:cNvSpPr/>
          <p:nvPr/>
        </p:nvSpPr>
        <p:spPr>
          <a:xfrm>
            <a:off x="1063618" y="2312788"/>
            <a:ext cx="74361" cy="0"/>
          </a:xfrm>
          <a:custGeom>
            <a:avLst/>
            <a:gdLst/>
            <a:ahLst/>
            <a:cxnLst/>
            <a:rect l="l" t="t" r="r" b="b"/>
            <a:pathLst>
              <a:path w="74361" h="0">
                <a:moveTo>
                  <a:pt x="0" y="0"/>
                </a:moveTo>
                <a:lnTo>
                  <a:pt x="74361" y="0"/>
                </a:lnTo>
              </a:path>
            </a:pathLst>
          </a:custGeom>
          <a:ln w="8643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3" name="object 63"/>
          <p:cNvSpPr/>
          <p:nvPr/>
        </p:nvSpPr>
        <p:spPr>
          <a:xfrm>
            <a:off x="1063618" y="1827842"/>
            <a:ext cx="74361" cy="0"/>
          </a:xfrm>
          <a:custGeom>
            <a:avLst/>
            <a:gdLst/>
            <a:ahLst/>
            <a:cxnLst/>
            <a:rect l="l" t="t" r="r" b="b"/>
            <a:pathLst>
              <a:path w="74361" h="0">
                <a:moveTo>
                  <a:pt x="0" y="0"/>
                </a:moveTo>
                <a:lnTo>
                  <a:pt x="74361" y="0"/>
                </a:lnTo>
              </a:path>
            </a:pathLst>
          </a:custGeom>
          <a:ln w="8643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4" name="object 64"/>
          <p:cNvSpPr/>
          <p:nvPr/>
        </p:nvSpPr>
        <p:spPr>
          <a:xfrm>
            <a:off x="1063618" y="1342667"/>
            <a:ext cx="74361" cy="0"/>
          </a:xfrm>
          <a:custGeom>
            <a:avLst/>
            <a:gdLst/>
            <a:ahLst/>
            <a:cxnLst/>
            <a:rect l="l" t="t" r="r" b="b"/>
            <a:pathLst>
              <a:path w="74361" h="0">
                <a:moveTo>
                  <a:pt x="0" y="0"/>
                </a:moveTo>
                <a:lnTo>
                  <a:pt x="74361" y="0"/>
                </a:lnTo>
              </a:path>
            </a:pathLst>
          </a:custGeom>
          <a:ln w="8643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5" name="object 65"/>
          <p:cNvSpPr/>
          <p:nvPr/>
        </p:nvSpPr>
        <p:spPr>
          <a:xfrm>
            <a:off x="1148553" y="4261523"/>
            <a:ext cx="6604796" cy="0"/>
          </a:xfrm>
          <a:custGeom>
            <a:avLst/>
            <a:gdLst/>
            <a:ahLst/>
            <a:cxnLst/>
            <a:rect l="l" t="t" r="r" b="b"/>
            <a:pathLst>
              <a:path w="6604796" h="0">
                <a:moveTo>
                  <a:pt x="0" y="0"/>
                </a:moveTo>
                <a:lnTo>
                  <a:pt x="6604796" y="0"/>
                </a:lnTo>
              </a:path>
            </a:pathLst>
          </a:custGeom>
          <a:ln w="8643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6" name="object 66"/>
          <p:cNvSpPr/>
          <p:nvPr/>
        </p:nvSpPr>
        <p:spPr>
          <a:xfrm>
            <a:off x="1148553" y="4270455"/>
            <a:ext cx="0" cy="60502"/>
          </a:xfrm>
          <a:custGeom>
            <a:avLst/>
            <a:gdLst/>
            <a:ahLst/>
            <a:cxnLst/>
            <a:rect l="l" t="t" r="r" b="b"/>
            <a:pathLst>
              <a:path w="0" h="60502">
                <a:moveTo>
                  <a:pt x="0" y="60502"/>
                </a:moveTo>
                <a:lnTo>
                  <a:pt x="0" y="0"/>
                </a:lnTo>
              </a:path>
            </a:pathLst>
          </a:custGeom>
          <a:ln w="10572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7" name="object 67"/>
          <p:cNvSpPr/>
          <p:nvPr/>
        </p:nvSpPr>
        <p:spPr>
          <a:xfrm>
            <a:off x="1815411" y="4270455"/>
            <a:ext cx="0" cy="60502"/>
          </a:xfrm>
          <a:custGeom>
            <a:avLst/>
            <a:gdLst/>
            <a:ahLst/>
            <a:cxnLst/>
            <a:rect l="l" t="t" r="r" b="b"/>
            <a:pathLst>
              <a:path w="0" h="60502">
                <a:moveTo>
                  <a:pt x="0" y="60502"/>
                </a:moveTo>
                <a:lnTo>
                  <a:pt x="0" y="0"/>
                </a:lnTo>
              </a:path>
            </a:pathLst>
          </a:custGeom>
          <a:ln w="10572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8" name="object 68"/>
          <p:cNvSpPr/>
          <p:nvPr/>
        </p:nvSpPr>
        <p:spPr>
          <a:xfrm>
            <a:off x="2471627" y="4270455"/>
            <a:ext cx="0" cy="60502"/>
          </a:xfrm>
          <a:custGeom>
            <a:avLst/>
            <a:gdLst/>
            <a:ahLst/>
            <a:cxnLst/>
            <a:rect l="l" t="t" r="r" b="b"/>
            <a:pathLst>
              <a:path w="0" h="60502">
                <a:moveTo>
                  <a:pt x="0" y="60502"/>
                </a:moveTo>
                <a:lnTo>
                  <a:pt x="0" y="0"/>
                </a:lnTo>
              </a:path>
            </a:pathLst>
          </a:custGeom>
          <a:ln w="10572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9" name="object 69"/>
          <p:cNvSpPr/>
          <p:nvPr/>
        </p:nvSpPr>
        <p:spPr>
          <a:xfrm>
            <a:off x="3138415" y="4270455"/>
            <a:ext cx="0" cy="60502"/>
          </a:xfrm>
          <a:custGeom>
            <a:avLst/>
            <a:gdLst/>
            <a:ahLst/>
            <a:cxnLst/>
            <a:rect l="l" t="t" r="r" b="b"/>
            <a:pathLst>
              <a:path w="0" h="60502">
                <a:moveTo>
                  <a:pt x="0" y="60502"/>
                </a:moveTo>
                <a:lnTo>
                  <a:pt x="0" y="0"/>
                </a:lnTo>
              </a:path>
            </a:pathLst>
          </a:custGeom>
          <a:ln w="10572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0" name="object 70"/>
          <p:cNvSpPr/>
          <p:nvPr/>
        </p:nvSpPr>
        <p:spPr>
          <a:xfrm>
            <a:off x="3794630" y="4270455"/>
            <a:ext cx="0" cy="60502"/>
          </a:xfrm>
          <a:custGeom>
            <a:avLst/>
            <a:gdLst/>
            <a:ahLst/>
            <a:cxnLst/>
            <a:rect l="l" t="t" r="r" b="b"/>
            <a:pathLst>
              <a:path w="0" h="60502">
                <a:moveTo>
                  <a:pt x="0" y="60502"/>
                </a:moveTo>
                <a:lnTo>
                  <a:pt x="0" y="0"/>
                </a:lnTo>
              </a:path>
            </a:pathLst>
          </a:custGeom>
          <a:ln w="10572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1" name="object 71"/>
          <p:cNvSpPr/>
          <p:nvPr/>
        </p:nvSpPr>
        <p:spPr>
          <a:xfrm>
            <a:off x="4461700" y="4270455"/>
            <a:ext cx="0" cy="60502"/>
          </a:xfrm>
          <a:custGeom>
            <a:avLst/>
            <a:gdLst/>
            <a:ahLst/>
            <a:cxnLst/>
            <a:rect l="l" t="t" r="r" b="b"/>
            <a:pathLst>
              <a:path w="0" h="60502">
                <a:moveTo>
                  <a:pt x="0" y="60502"/>
                </a:moveTo>
                <a:lnTo>
                  <a:pt x="0" y="0"/>
                </a:lnTo>
              </a:path>
            </a:pathLst>
          </a:custGeom>
          <a:ln w="10572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2" name="object 72"/>
          <p:cNvSpPr/>
          <p:nvPr/>
        </p:nvSpPr>
        <p:spPr>
          <a:xfrm>
            <a:off x="5117915" y="4270455"/>
            <a:ext cx="0" cy="60502"/>
          </a:xfrm>
          <a:custGeom>
            <a:avLst/>
            <a:gdLst/>
            <a:ahLst/>
            <a:cxnLst/>
            <a:rect l="l" t="t" r="r" b="b"/>
            <a:pathLst>
              <a:path w="0" h="60502">
                <a:moveTo>
                  <a:pt x="0" y="60502"/>
                </a:moveTo>
                <a:lnTo>
                  <a:pt x="0" y="0"/>
                </a:lnTo>
              </a:path>
            </a:pathLst>
          </a:custGeom>
          <a:ln w="10572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3" name="object 73"/>
          <p:cNvSpPr/>
          <p:nvPr/>
        </p:nvSpPr>
        <p:spPr>
          <a:xfrm>
            <a:off x="5784703" y="4270455"/>
            <a:ext cx="0" cy="60502"/>
          </a:xfrm>
          <a:custGeom>
            <a:avLst/>
            <a:gdLst/>
            <a:ahLst/>
            <a:cxnLst/>
            <a:rect l="l" t="t" r="r" b="b"/>
            <a:pathLst>
              <a:path w="0" h="60502">
                <a:moveTo>
                  <a:pt x="0" y="60502"/>
                </a:moveTo>
                <a:lnTo>
                  <a:pt x="0" y="0"/>
                </a:lnTo>
              </a:path>
            </a:pathLst>
          </a:custGeom>
          <a:ln w="10572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4" name="object 74"/>
          <p:cNvSpPr/>
          <p:nvPr/>
        </p:nvSpPr>
        <p:spPr>
          <a:xfrm>
            <a:off x="6440919" y="4270455"/>
            <a:ext cx="0" cy="60502"/>
          </a:xfrm>
          <a:custGeom>
            <a:avLst/>
            <a:gdLst/>
            <a:ahLst/>
            <a:cxnLst/>
            <a:rect l="l" t="t" r="r" b="b"/>
            <a:pathLst>
              <a:path w="0" h="60502">
                <a:moveTo>
                  <a:pt x="0" y="60502"/>
                </a:moveTo>
                <a:lnTo>
                  <a:pt x="0" y="0"/>
                </a:lnTo>
              </a:path>
            </a:pathLst>
          </a:custGeom>
          <a:ln w="10572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5" name="object 75"/>
          <p:cNvSpPr/>
          <p:nvPr/>
        </p:nvSpPr>
        <p:spPr>
          <a:xfrm>
            <a:off x="7107707" y="4270455"/>
            <a:ext cx="0" cy="60502"/>
          </a:xfrm>
          <a:custGeom>
            <a:avLst/>
            <a:gdLst/>
            <a:ahLst/>
            <a:cxnLst/>
            <a:rect l="l" t="t" r="r" b="b"/>
            <a:pathLst>
              <a:path w="0" h="60502">
                <a:moveTo>
                  <a:pt x="0" y="60502"/>
                </a:moveTo>
                <a:lnTo>
                  <a:pt x="0" y="0"/>
                </a:lnTo>
              </a:path>
            </a:pathLst>
          </a:custGeom>
          <a:ln w="10572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6" name="object 76"/>
          <p:cNvSpPr/>
          <p:nvPr/>
        </p:nvSpPr>
        <p:spPr>
          <a:xfrm>
            <a:off x="7763922" y="4270455"/>
            <a:ext cx="0" cy="60502"/>
          </a:xfrm>
          <a:custGeom>
            <a:avLst/>
            <a:gdLst/>
            <a:ahLst/>
            <a:cxnLst/>
            <a:rect l="l" t="t" r="r" b="b"/>
            <a:pathLst>
              <a:path w="0" h="60502">
                <a:moveTo>
                  <a:pt x="0" y="60502"/>
                </a:moveTo>
                <a:lnTo>
                  <a:pt x="0" y="0"/>
                </a:lnTo>
              </a:path>
            </a:pathLst>
          </a:custGeom>
          <a:ln w="10572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7" name="object 77"/>
          <p:cNvSpPr/>
          <p:nvPr/>
        </p:nvSpPr>
        <p:spPr>
          <a:xfrm>
            <a:off x="7557824" y="3763671"/>
            <a:ext cx="137445" cy="225013"/>
          </a:xfrm>
          <a:custGeom>
            <a:avLst/>
            <a:gdLst/>
            <a:ahLst/>
            <a:cxnLst/>
            <a:rect l="l" t="t" r="r" b="b"/>
            <a:pathLst>
              <a:path w="137445" h="225013">
                <a:moveTo>
                  <a:pt x="137445" y="225013"/>
                </a:moveTo>
                <a:lnTo>
                  <a:pt x="105727" y="173153"/>
                </a:lnTo>
                <a:lnTo>
                  <a:pt x="84581" y="112650"/>
                </a:lnTo>
                <a:lnTo>
                  <a:pt x="52863" y="51859"/>
                </a:lnTo>
                <a:lnTo>
                  <a:pt x="0" y="0"/>
                </a:lnTo>
              </a:path>
            </a:pathLst>
          </a:custGeom>
          <a:ln w="30145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8" name="object 78"/>
          <p:cNvSpPr/>
          <p:nvPr/>
        </p:nvSpPr>
        <p:spPr>
          <a:xfrm>
            <a:off x="7229646" y="3538404"/>
            <a:ext cx="328178" cy="225266"/>
          </a:xfrm>
          <a:custGeom>
            <a:avLst/>
            <a:gdLst/>
            <a:ahLst/>
            <a:cxnLst/>
            <a:rect l="l" t="t" r="r" b="b"/>
            <a:pathLst>
              <a:path w="328178" h="225266">
                <a:moveTo>
                  <a:pt x="328178" y="225266"/>
                </a:moveTo>
                <a:lnTo>
                  <a:pt x="275314" y="173119"/>
                </a:lnTo>
                <a:lnTo>
                  <a:pt x="200882" y="112593"/>
                </a:lnTo>
                <a:lnTo>
                  <a:pt x="169164" y="86663"/>
                </a:lnTo>
                <a:lnTo>
                  <a:pt x="116300" y="52090"/>
                </a:lnTo>
                <a:lnTo>
                  <a:pt x="63436" y="25929"/>
                </a:lnTo>
                <a:lnTo>
                  <a:pt x="0" y="0"/>
                </a:lnTo>
              </a:path>
            </a:pathLst>
          </a:custGeom>
          <a:ln w="27783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9" name="object 79"/>
          <p:cNvSpPr/>
          <p:nvPr/>
        </p:nvSpPr>
        <p:spPr>
          <a:xfrm>
            <a:off x="6435562" y="3313333"/>
            <a:ext cx="794084" cy="225070"/>
          </a:xfrm>
          <a:custGeom>
            <a:avLst/>
            <a:gdLst/>
            <a:ahLst/>
            <a:cxnLst/>
            <a:rect l="l" t="t" r="r" b="b"/>
            <a:pathLst>
              <a:path w="794084" h="225070">
                <a:moveTo>
                  <a:pt x="794084" y="225070"/>
                </a:moveTo>
                <a:lnTo>
                  <a:pt x="719792" y="199141"/>
                </a:lnTo>
                <a:lnTo>
                  <a:pt x="624638" y="173211"/>
                </a:lnTo>
                <a:lnTo>
                  <a:pt x="529483" y="138638"/>
                </a:lnTo>
                <a:lnTo>
                  <a:pt x="423755" y="112362"/>
                </a:lnTo>
                <a:lnTo>
                  <a:pt x="211877" y="51859"/>
                </a:lnTo>
                <a:lnTo>
                  <a:pt x="0" y="0"/>
                </a:lnTo>
              </a:path>
            </a:pathLst>
          </a:custGeom>
          <a:ln w="26360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0" name="object 80"/>
          <p:cNvSpPr/>
          <p:nvPr/>
        </p:nvSpPr>
        <p:spPr>
          <a:xfrm>
            <a:off x="5642042" y="3088032"/>
            <a:ext cx="793520" cy="225301"/>
          </a:xfrm>
          <a:custGeom>
            <a:avLst/>
            <a:gdLst/>
            <a:ahLst/>
            <a:cxnLst/>
            <a:rect l="l" t="t" r="r" b="b"/>
            <a:pathLst>
              <a:path w="793520" h="225301">
                <a:moveTo>
                  <a:pt x="793520" y="225301"/>
                </a:moveTo>
                <a:lnTo>
                  <a:pt x="0" y="0"/>
                </a:lnTo>
              </a:path>
            </a:pathLst>
          </a:custGeom>
          <a:ln w="26361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1" name="object 81"/>
          <p:cNvSpPr/>
          <p:nvPr/>
        </p:nvSpPr>
        <p:spPr>
          <a:xfrm>
            <a:off x="4847958" y="2854087"/>
            <a:ext cx="794084" cy="233944"/>
          </a:xfrm>
          <a:custGeom>
            <a:avLst/>
            <a:gdLst/>
            <a:ahLst/>
            <a:cxnLst/>
            <a:rect l="l" t="t" r="r" b="b"/>
            <a:pathLst>
              <a:path w="794084" h="233944">
                <a:moveTo>
                  <a:pt x="794084" y="233944"/>
                </a:moveTo>
                <a:lnTo>
                  <a:pt x="402187" y="112708"/>
                </a:lnTo>
                <a:lnTo>
                  <a:pt x="211877" y="60848"/>
                </a:lnTo>
                <a:lnTo>
                  <a:pt x="0" y="0"/>
                </a:lnTo>
              </a:path>
            </a:pathLst>
          </a:custGeom>
          <a:ln w="26392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2" name="object 82"/>
          <p:cNvSpPr/>
          <p:nvPr/>
        </p:nvSpPr>
        <p:spPr>
          <a:xfrm>
            <a:off x="3927142" y="2629131"/>
            <a:ext cx="920816" cy="224955"/>
          </a:xfrm>
          <a:custGeom>
            <a:avLst/>
            <a:gdLst/>
            <a:ahLst/>
            <a:cxnLst/>
            <a:rect l="l" t="t" r="r" b="b"/>
            <a:pathLst>
              <a:path w="920816" h="224955">
                <a:moveTo>
                  <a:pt x="920816" y="224955"/>
                </a:moveTo>
                <a:lnTo>
                  <a:pt x="698506" y="164452"/>
                </a:lnTo>
                <a:lnTo>
                  <a:pt x="465482" y="112362"/>
                </a:lnTo>
                <a:lnTo>
                  <a:pt x="232882" y="51859"/>
                </a:lnTo>
                <a:lnTo>
                  <a:pt x="0" y="0"/>
                </a:lnTo>
              </a:path>
            </a:pathLst>
          </a:custGeom>
          <a:ln w="26255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3" name="object 83"/>
          <p:cNvSpPr/>
          <p:nvPr/>
        </p:nvSpPr>
        <p:spPr>
          <a:xfrm>
            <a:off x="3059049" y="2403830"/>
            <a:ext cx="868093" cy="225301"/>
          </a:xfrm>
          <a:custGeom>
            <a:avLst/>
            <a:gdLst/>
            <a:ahLst/>
            <a:cxnLst/>
            <a:rect l="l" t="t" r="r" b="b"/>
            <a:pathLst>
              <a:path w="868093" h="225301">
                <a:moveTo>
                  <a:pt x="868093" y="225301"/>
                </a:moveTo>
                <a:lnTo>
                  <a:pt x="433905" y="112593"/>
                </a:lnTo>
                <a:lnTo>
                  <a:pt x="0" y="0"/>
                </a:lnTo>
              </a:path>
            </a:pathLst>
          </a:custGeom>
          <a:ln w="26295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4" name="object 84"/>
          <p:cNvSpPr/>
          <p:nvPr/>
        </p:nvSpPr>
        <p:spPr>
          <a:xfrm>
            <a:off x="2201669" y="2178529"/>
            <a:ext cx="857379" cy="225301"/>
          </a:xfrm>
          <a:custGeom>
            <a:avLst/>
            <a:gdLst/>
            <a:ahLst/>
            <a:cxnLst/>
            <a:rect l="l" t="t" r="r" b="b"/>
            <a:pathLst>
              <a:path w="857379" h="225301">
                <a:moveTo>
                  <a:pt x="857379" y="225301"/>
                </a:moveTo>
                <a:lnTo>
                  <a:pt x="635069" y="173441"/>
                </a:lnTo>
                <a:lnTo>
                  <a:pt x="413042" y="112593"/>
                </a:lnTo>
                <a:lnTo>
                  <a:pt x="190591" y="52090"/>
                </a:lnTo>
                <a:lnTo>
                  <a:pt x="95436" y="25929"/>
                </a:lnTo>
                <a:lnTo>
                  <a:pt x="0" y="0"/>
                </a:lnTo>
              </a:path>
            </a:pathLst>
          </a:custGeom>
          <a:ln w="26303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5" name="object 85"/>
          <p:cNvSpPr/>
          <p:nvPr/>
        </p:nvSpPr>
        <p:spPr>
          <a:xfrm>
            <a:off x="1608749" y="1953458"/>
            <a:ext cx="592919" cy="225070"/>
          </a:xfrm>
          <a:custGeom>
            <a:avLst/>
            <a:gdLst/>
            <a:ahLst/>
            <a:cxnLst/>
            <a:rect l="l" t="t" r="r" b="b"/>
            <a:pathLst>
              <a:path w="592919" h="225070">
                <a:moveTo>
                  <a:pt x="592919" y="225070"/>
                </a:moveTo>
                <a:lnTo>
                  <a:pt x="423755" y="173211"/>
                </a:lnTo>
                <a:lnTo>
                  <a:pt x="264741" y="112362"/>
                </a:lnTo>
                <a:lnTo>
                  <a:pt x="127295" y="51859"/>
                </a:lnTo>
                <a:lnTo>
                  <a:pt x="0" y="0"/>
                </a:lnTo>
              </a:path>
            </a:pathLst>
          </a:custGeom>
          <a:ln w="26658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6" name="object 86"/>
          <p:cNvSpPr/>
          <p:nvPr/>
        </p:nvSpPr>
        <p:spPr>
          <a:xfrm>
            <a:off x="1280712" y="1728157"/>
            <a:ext cx="328037" cy="225301"/>
          </a:xfrm>
          <a:custGeom>
            <a:avLst/>
            <a:gdLst/>
            <a:ahLst/>
            <a:cxnLst/>
            <a:rect l="l" t="t" r="r" b="b"/>
            <a:pathLst>
              <a:path w="328037" h="225301">
                <a:moveTo>
                  <a:pt x="328037" y="225301"/>
                </a:moveTo>
                <a:lnTo>
                  <a:pt x="222309" y="173211"/>
                </a:lnTo>
                <a:lnTo>
                  <a:pt x="137727" y="112708"/>
                </a:lnTo>
                <a:lnTo>
                  <a:pt x="63436" y="60502"/>
                </a:lnTo>
                <a:lnTo>
                  <a:pt x="0" y="0"/>
                </a:lnTo>
              </a:path>
            </a:pathLst>
          </a:custGeom>
          <a:ln w="27785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7" name="object 87"/>
          <p:cNvSpPr/>
          <p:nvPr/>
        </p:nvSpPr>
        <p:spPr>
          <a:xfrm>
            <a:off x="1143266" y="1494212"/>
            <a:ext cx="137445" cy="233944"/>
          </a:xfrm>
          <a:custGeom>
            <a:avLst/>
            <a:gdLst/>
            <a:ahLst/>
            <a:cxnLst/>
            <a:rect l="l" t="t" r="r" b="b"/>
            <a:pathLst>
              <a:path w="137445" h="233944">
                <a:moveTo>
                  <a:pt x="137445" y="233944"/>
                </a:moveTo>
                <a:lnTo>
                  <a:pt x="84581" y="173441"/>
                </a:lnTo>
                <a:lnTo>
                  <a:pt x="52863" y="121351"/>
                </a:lnTo>
                <a:lnTo>
                  <a:pt x="31718" y="60848"/>
                </a:lnTo>
                <a:lnTo>
                  <a:pt x="0" y="0"/>
                </a:lnTo>
              </a:path>
            </a:pathLst>
          </a:custGeom>
          <a:ln w="30232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8" name="object 88"/>
          <p:cNvSpPr/>
          <p:nvPr/>
        </p:nvSpPr>
        <p:spPr>
          <a:xfrm>
            <a:off x="7637049" y="3941146"/>
            <a:ext cx="126873" cy="104007"/>
          </a:xfrm>
          <a:custGeom>
            <a:avLst/>
            <a:gdLst/>
            <a:ahLst/>
            <a:cxnLst/>
            <a:rect l="l" t="t" r="r" b="b"/>
            <a:pathLst>
              <a:path w="126873" h="104007">
                <a:moveTo>
                  <a:pt x="63436" y="0"/>
                </a:moveTo>
                <a:lnTo>
                  <a:pt x="0" y="51859"/>
                </a:lnTo>
                <a:lnTo>
                  <a:pt x="63436" y="104007"/>
                </a:lnTo>
                <a:lnTo>
                  <a:pt x="126873" y="51859"/>
                </a:lnTo>
                <a:lnTo>
                  <a:pt x="63436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9" name="object 89"/>
          <p:cNvSpPr/>
          <p:nvPr/>
        </p:nvSpPr>
        <p:spPr>
          <a:xfrm>
            <a:off x="7637049" y="3941146"/>
            <a:ext cx="126873" cy="104007"/>
          </a:xfrm>
          <a:custGeom>
            <a:avLst/>
            <a:gdLst/>
            <a:ahLst/>
            <a:cxnLst/>
            <a:rect l="l" t="t" r="r" b="b"/>
            <a:pathLst>
              <a:path w="126873" h="104007">
                <a:moveTo>
                  <a:pt x="63436" y="0"/>
                </a:moveTo>
                <a:lnTo>
                  <a:pt x="126873" y="51859"/>
                </a:lnTo>
                <a:lnTo>
                  <a:pt x="63436" y="104007"/>
                </a:lnTo>
                <a:lnTo>
                  <a:pt x="0" y="51859"/>
                </a:lnTo>
                <a:lnTo>
                  <a:pt x="63436" y="0"/>
                </a:lnTo>
                <a:close/>
              </a:path>
            </a:pathLst>
          </a:custGeom>
          <a:ln w="9418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0" name="object 90"/>
          <p:cNvSpPr/>
          <p:nvPr/>
        </p:nvSpPr>
        <p:spPr>
          <a:xfrm>
            <a:off x="7499604" y="3715844"/>
            <a:ext cx="126873" cy="104007"/>
          </a:xfrm>
          <a:custGeom>
            <a:avLst/>
            <a:gdLst/>
            <a:ahLst/>
            <a:cxnLst/>
            <a:rect l="l" t="t" r="r" b="b"/>
            <a:pathLst>
              <a:path w="126873" h="104007">
                <a:moveTo>
                  <a:pt x="63436" y="0"/>
                </a:moveTo>
                <a:lnTo>
                  <a:pt x="0" y="52147"/>
                </a:lnTo>
                <a:lnTo>
                  <a:pt x="63436" y="104007"/>
                </a:lnTo>
                <a:lnTo>
                  <a:pt x="126873" y="52147"/>
                </a:lnTo>
                <a:lnTo>
                  <a:pt x="63436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1" name="object 91"/>
          <p:cNvSpPr/>
          <p:nvPr/>
        </p:nvSpPr>
        <p:spPr>
          <a:xfrm>
            <a:off x="7499604" y="3715844"/>
            <a:ext cx="126873" cy="104007"/>
          </a:xfrm>
          <a:custGeom>
            <a:avLst/>
            <a:gdLst/>
            <a:ahLst/>
            <a:cxnLst/>
            <a:rect l="l" t="t" r="r" b="b"/>
            <a:pathLst>
              <a:path w="126873" h="104007">
                <a:moveTo>
                  <a:pt x="63436" y="0"/>
                </a:moveTo>
                <a:lnTo>
                  <a:pt x="126873" y="52147"/>
                </a:lnTo>
                <a:lnTo>
                  <a:pt x="63436" y="104007"/>
                </a:lnTo>
                <a:lnTo>
                  <a:pt x="0" y="52147"/>
                </a:lnTo>
                <a:lnTo>
                  <a:pt x="63436" y="0"/>
                </a:lnTo>
                <a:close/>
              </a:path>
            </a:pathLst>
          </a:custGeom>
          <a:ln w="9418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2" name="object 92"/>
          <p:cNvSpPr/>
          <p:nvPr/>
        </p:nvSpPr>
        <p:spPr>
          <a:xfrm>
            <a:off x="7171566" y="3490808"/>
            <a:ext cx="126873" cy="104065"/>
          </a:xfrm>
          <a:custGeom>
            <a:avLst/>
            <a:gdLst/>
            <a:ahLst/>
            <a:cxnLst/>
            <a:rect l="l" t="t" r="r" b="b"/>
            <a:pathLst>
              <a:path w="126873" h="104065">
                <a:moveTo>
                  <a:pt x="63436" y="0"/>
                </a:moveTo>
                <a:lnTo>
                  <a:pt x="0" y="51859"/>
                </a:lnTo>
                <a:lnTo>
                  <a:pt x="63436" y="104065"/>
                </a:lnTo>
                <a:lnTo>
                  <a:pt x="126873" y="51859"/>
                </a:lnTo>
                <a:lnTo>
                  <a:pt x="63436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3" name="object 93"/>
          <p:cNvSpPr/>
          <p:nvPr/>
        </p:nvSpPr>
        <p:spPr>
          <a:xfrm>
            <a:off x="7171566" y="3490808"/>
            <a:ext cx="126873" cy="104065"/>
          </a:xfrm>
          <a:custGeom>
            <a:avLst/>
            <a:gdLst/>
            <a:ahLst/>
            <a:cxnLst/>
            <a:rect l="l" t="t" r="r" b="b"/>
            <a:pathLst>
              <a:path w="126873" h="104065">
                <a:moveTo>
                  <a:pt x="63436" y="0"/>
                </a:moveTo>
                <a:lnTo>
                  <a:pt x="126873" y="51859"/>
                </a:lnTo>
                <a:lnTo>
                  <a:pt x="63436" y="104065"/>
                </a:lnTo>
                <a:lnTo>
                  <a:pt x="0" y="51859"/>
                </a:lnTo>
                <a:lnTo>
                  <a:pt x="63436" y="0"/>
                </a:lnTo>
                <a:close/>
              </a:path>
            </a:pathLst>
          </a:custGeom>
          <a:ln w="9419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4" name="object 94"/>
          <p:cNvSpPr/>
          <p:nvPr/>
        </p:nvSpPr>
        <p:spPr>
          <a:xfrm>
            <a:off x="6377482" y="3265507"/>
            <a:ext cx="126872" cy="104065"/>
          </a:xfrm>
          <a:custGeom>
            <a:avLst/>
            <a:gdLst/>
            <a:ahLst/>
            <a:cxnLst/>
            <a:rect l="l" t="t" r="r" b="b"/>
            <a:pathLst>
              <a:path w="126873" h="104065">
                <a:moveTo>
                  <a:pt x="63436" y="0"/>
                </a:moveTo>
                <a:lnTo>
                  <a:pt x="0" y="52205"/>
                </a:lnTo>
                <a:lnTo>
                  <a:pt x="63436" y="104065"/>
                </a:lnTo>
                <a:lnTo>
                  <a:pt x="126872" y="52205"/>
                </a:lnTo>
                <a:lnTo>
                  <a:pt x="63436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5" name="object 95"/>
          <p:cNvSpPr/>
          <p:nvPr/>
        </p:nvSpPr>
        <p:spPr>
          <a:xfrm>
            <a:off x="6377482" y="3265507"/>
            <a:ext cx="126872" cy="104065"/>
          </a:xfrm>
          <a:custGeom>
            <a:avLst/>
            <a:gdLst/>
            <a:ahLst/>
            <a:cxnLst/>
            <a:rect l="l" t="t" r="r" b="b"/>
            <a:pathLst>
              <a:path w="126873" h="104065">
                <a:moveTo>
                  <a:pt x="63436" y="0"/>
                </a:moveTo>
                <a:lnTo>
                  <a:pt x="126872" y="52205"/>
                </a:lnTo>
                <a:lnTo>
                  <a:pt x="63436" y="104065"/>
                </a:lnTo>
                <a:lnTo>
                  <a:pt x="0" y="52205"/>
                </a:lnTo>
                <a:lnTo>
                  <a:pt x="63436" y="0"/>
                </a:lnTo>
                <a:close/>
              </a:path>
            </a:pathLst>
          </a:custGeom>
          <a:ln w="9419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6" name="object 96"/>
          <p:cNvSpPr/>
          <p:nvPr/>
        </p:nvSpPr>
        <p:spPr>
          <a:xfrm>
            <a:off x="5583539" y="3040551"/>
            <a:ext cx="127154" cy="103719"/>
          </a:xfrm>
          <a:custGeom>
            <a:avLst/>
            <a:gdLst/>
            <a:ahLst/>
            <a:cxnLst/>
            <a:rect l="l" t="t" r="r" b="b"/>
            <a:pathLst>
              <a:path w="127154" h="103719">
                <a:moveTo>
                  <a:pt x="63718" y="0"/>
                </a:moveTo>
                <a:lnTo>
                  <a:pt x="0" y="51859"/>
                </a:lnTo>
                <a:lnTo>
                  <a:pt x="63718" y="103719"/>
                </a:lnTo>
                <a:lnTo>
                  <a:pt x="127154" y="51859"/>
                </a:lnTo>
                <a:lnTo>
                  <a:pt x="63718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7" name="object 97"/>
          <p:cNvSpPr/>
          <p:nvPr/>
        </p:nvSpPr>
        <p:spPr>
          <a:xfrm>
            <a:off x="5583539" y="3040551"/>
            <a:ext cx="127154" cy="103719"/>
          </a:xfrm>
          <a:custGeom>
            <a:avLst/>
            <a:gdLst/>
            <a:ahLst/>
            <a:cxnLst/>
            <a:rect l="l" t="t" r="r" b="b"/>
            <a:pathLst>
              <a:path w="127154" h="103719">
                <a:moveTo>
                  <a:pt x="63718" y="0"/>
                </a:moveTo>
                <a:lnTo>
                  <a:pt x="127154" y="51859"/>
                </a:lnTo>
                <a:lnTo>
                  <a:pt x="63718" y="103719"/>
                </a:lnTo>
                <a:lnTo>
                  <a:pt x="0" y="51859"/>
                </a:lnTo>
                <a:lnTo>
                  <a:pt x="63718" y="0"/>
                </a:lnTo>
                <a:close/>
              </a:path>
            </a:pathLst>
          </a:custGeom>
          <a:ln w="9414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8" name="object 98"/>
          <p:cNvSpPr/>
          <p:nvPr/>
        </p:nvSpPr>
        <p:spPr>
          <a:xfrm>
            <a:off x="4789737" y="2806607"/>
            <a:ext cx="126873" cy="103949"/>
          </a:xfrm>
          <a:custGeom>
            <a:avLst/>
            <a:gdLst/>
            <a:ahLst/>
            <a:cxnLst/>
            <a:rect l="l" t="t" r="r" b="b"/>
            <a:pathLst>
              <a:path w="126873" h="103949">
                <a:moveTo>
                  <a:pt x="63436" y="0"/>
                </a:moveTo>
                <a:lnTo>
                  <a:pt x="0" y="51859"/>
                </a:lnTo>
                <a:lnTo>
                  <a:pt x="63436" y="103949"/>
                </a:lnTo>
                <a:lnTo>
                  <a:pt x="126873" y="51859"/>
                </a:lnTo>
                <a:lnTo>
                  <a:pt x="63436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9" name="object 99"/>
          <p:cNvSpPr/>
          <p:nvPr/>
        </p:nvSpPr>
        <p:spPr>
          <a:xfrm>
            <a:off x="4789737" y="2806607"/>
            <a:ext cx="126873" cy="103949"/>
          </a:xfrm>
          <a:custGeom>
            <a:avLst/>
            <a:gdLst/>
            <a:ahLst/>
            <a:cxnLst/>
            <a:rect l="l" t="t" r="r" b="b"/>
            <a:pathLst>
              <a:path w="126873" h="103949">
                <a:moveTo>
                  <a:pt x="63436" y="0"/>
                </a:moveTo>
                <a:lnTo>
                  <a:pt x="126873" y="51859"/>
                </a:lnTo>
                <a:lnTo>
                  <a:pt x="63436" y="103949"/>
                </a:lnTo>
                <a:lnTo>
                  <a:pt x="0" y="51859"/>
                </a:lnTo>
                <a:lnTo>
                  <a:pt x="63436" y="0"/>
                </a:lnTo>
                <a:close/>
              </a:path>
            </a:pathLst>
          </a:custGeom>
          <a:ln w="9418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0" name="object 100"/>
          <p:cNvSpPr/>
          <p:nvPr/>
        </p:nvSpPr>
        <p:spPr>
          <a:xfrm>
            <a:off x="3868921" y="2581305"/>
            <a:ext cx="126873" cy="103949"/>
          </a:xfrm>
          <a:custGeom>
            <a:avLst/>
            <a:gdLst/>
            <a:ahLst/>
            <a:cxnLst/>
            <a:rect l="l" t="t" r="r" b="b"/>
            <a:pathLst>
              <a:path w="126873" h="103949">
                <a:moveTo>
                  <a:pt x="63436" y="0"/>
                </a:moveTo>
                <a:lnTo>
                  <a:pt x="0" y="52090"/>
                </a:lnTo>
                <a:lnTo>
                  <a:pt x="63436" y="103949"/>
                </a:lnTo>
                <a:lnTo>
                  <a:pt x="126873" y="52090"/>
                </a:lnTo>
                <a:lnTo>
                  <a:pt x="63436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1" name="object 101"/>
          <p:cNvSpPr/>
          <p:nvPr/>
        </p:nvSpPr>
        <p:spPr>
          <a:xfrm>
            <a:off x="3868921" y="2581305"/>
            <a:ext cx="126873" cy="103949"/>
          </a:xfrm>
          <a:custGeom>
            <a:avLst/>
            <a:gdLst/>
            <a:ahLst/>
            <a:cxnLst/>
            <a:rect l="l" t="t" r="r" b="b"/>
            <a:pathLst>
              <a:path w="126873" h="103949">
                <a:moveTo>
                  <a:pt x="63436" y="0"/>
                </a:moveTo>
                <a:lnTo>
                  <a:pt x="126873" y="52090"/>
                </a:lnTo>
                <a:lnTo>
                  <a:pt x="63436" y="103949"/>
                </a:lnTo>
                <a:lnTo>
                  <a:pt x="0" y="52090"/>
                </a:lnTo>
                <a:lnTo>
                  <a:pt x="63436" y="0"/>
                </a:lnTo>
                <a:close/>
              </a:path>
            </a:pathLst>
          </a:custGeom>
          <a:ln w="9418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2" name="object 102"/>
          <p:cNvSpPr/>
          <p:nvPr/>
        </p:nvSpPr>
        <p:spPr>
          <a:xfrm>
            <a:off x="3000969" y="2356235"/>
            <a:ext cx="126873" cy="103719"/>
          </a:xfrm>
          <a:custGeom>
            <a:avLst/>
            <a:gdLst/>
            <a:ahLst/>
            <a:cxnLst/>
            <a:rect l="l" t="t" r="r" b="b"/>
            <a:pathLst>
              <a:path w="126873" h="103719">
                <a:moveTo>
                  <a:pt x="63436" y="0"/>
                </a:moveTo>
                <a:lnTo>
                  <a:pt x="0" y="51859"/>
                </a:lnTo>
                <a:lnTo>
                  <a:pt x="63436" y="103719"/>
                </a:lnTo>
                <a:lnTo>
                  <a:pt x="126873" y="51859"/>
                </a:lnTo>
                <a:lnTo>
                  <a:pt x="63436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3" name="object 103"/>
          <p:cNvSpPr/>
          <p:nvPr/>
        </p:nvSpPr>
        <p:spPr>
          <a:xfrm>
            <a:off x="3000969" y="2356235"/>
            <a:ext cx="126873" cy="103719"/>
          </a:xfrm>
          <a:custGeom>
            <a:avLst/>
            <a:gdLst/>
            <a:ahLst/>
            <a:cxnLst/>
            <a:rect l="l" t="t" r="r" b="b"/>
            <a:pathLst>
              <a:path w="126873" h="103719">
                <a:moveTo>
                  <a:pt x="63436" y="0"/>
                </a:moveTo>
                <a:lnTo>
                  <a:pt x="126873" y="51859"/>
                </a:lnTo>
                <a:lnTo>
                  <a:pt x="63436" y="103719"/>
                </a:lnTo>
                <a:lnTo>
                  <a:pt x="0" y="51859"/>
                </a:lnTo>
                <a:lnTo>
                  <a:pt x="63436" y="0"/>
                </a:lnTo>
                <a:close/>
              </a:path>
            </a:pathLst>
          </a:custGeom>
          <a:ln w="9416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4" name="object 104"/>
          <p:cNvSpPr/>
          <p:nvPr/>
        </p:nvSpPr>
        <p:spPr>
          <a:xfrm>
            <a:off x="2143448" y="2130933"/>
            <a:ext cx="126873" cy="104065"/>
          </a:xfrm>
          <a:custGeom>
            <a:avLst/>
            <a:gdLst/>
            <a:ahLst/>
            <a:cxnLst/>
            <a:rect l="l" t="t" r="r" b="b"/>
            <a:pathLst>
              <a:path w="126873" h="104065">
                <a:moveTo>
                  <a:pt x="63436" y="0"/>
                </a:moveTo>
                <a:lnTo>
                  <a:pt x="0" y="51859"/>
                </a:lnTo>
                <a:lnTo>
                  <a:pt x="63436" y="104065"/>
                </a:lnTo>
                <a:lnTo>
                  <a:pt x="126873" y="51859"/>
                </a:lnTo>
                <a:lnTo>
                  <a:pt x="63436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5" name="object 105"/>
          <p:cNvSpPr/>
          <p:nvPr/>
        </p:nvSpPr>
        <p:spPr>
          <a:xfrm>
            <a:off x="2143448" y="2130933"/>
            <a:ext cx="126873" cy="104065"/>
          </a:xfrm>
          <a:custGeom>
            <a:avLst/>
            <a:gdLst/>
            <a:ahLst/>
            <a:cxnLst/>
            <a:rect l="l" t="t" r="r" b="b"/>
            <a:pathLst>
              <a:path w="126873" h="104065">
                <a:moveTo>
                  <a:pt x="63436" y="0"/>
                </a:moveTo>
                <a:lnTo>
                  <a:pt x="126873" y="51859"/>
                </a:lnTo>
                <a:lnTo>
                  <a:pt x="63436" y="104065"/>
                </a:lnTo>
                <a:lnTo>
                  <a:pt x="0" y="51859"/>
                </a:lnTo>
                <a:lnTo>
                  <a:pt x="63436" y="0"/>
                </a:lnTo>
                <a:close/>
              </a:path>
            </a:pathLst>
          </a:custGeom>
          <a:ln w="9419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6" name="object 106"/>
          <p:cNvSpPr/>
          <p:nvPr/>
        </p:nvSpPr>
        <p:spPr>
          <a:xfrm>
            <a:off x="1550670" y="1905632"/>
            <a:ext cx="126872" cy="104065"/>
          </a:xfrm>
          <a:custGeom>
            <a:avLst/>
            <a:gdLst/>
            <a:ahLst/>
            <a:cxnLst/>
            <a:rect l="l" t="t" r="r" b="b"/>
            <a:pathLst>
              <a:path w="126872" h="104065">
                <a:moveTo>
                  <a:pt x="63436" y="0"/>
                </a:moveTo>
                <a:lnTo>
                  <a:pt x="0" y="52205"/>
                </a:lnTo>
                <a:lnTo>
                  <a:pt x="63436" y="104065"/>
                </a:lnTo>
                <a:lnTo>
                  <a:pt x="126872" y="52205"/>
                </a:lnTo>
                <a:lnTo>
                  <a:pt x="63436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7" name="object 107"/>
          <p:cNvSpPr/>
          <p:nvPr/>
        </p:nvSpPr>
        <p:spPr>
          <a:xfrm>
            <a:off x="1550670" y="1905632"/>
            <a:ext cx="126872" cy="104065"/>
          </a:xfrm>
          <a:custGeom>
            <a:avLst/>
            <a:gdLst/>
            <a:ahLst/>
            <a:cxnLst/>
            <a:rect l="l" t="t" r="r" b="b"/>
            <a:pathLst>
              <a:path w="126872" h="104065">
                <a:moveTo>
                  <a:pt x="63436" y="0"/>
                </a:moveTo>
                <a:lnTo>
                  <a:pt x="126872" y="52205"/>
                </a:lnTo>
                <a:lnTo>
                  <a:pt x="63436" y="104065"/>
                </a:lnTo>
                <a:lnTo>
                  <a:pt x="0" y="52205"/>
                </a:lnTo>
                <a:lnTo>
                  <a:pt x="63436" y="0"/>
                </a:lnTo>
                <a:close/>
              </a:path>
            </a:pathLst>
          </a:custGeom>
          <a:ln w="9419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8" name="object 108"/>
          <p:cNvSpPr/>
          <p:nvPr/>
        </p:nvSpPr>
        <p:spPr>
          <a:xfrm>
            <a:off x="1222562" y="1680676"/>
            <a:ext cx="126872" cy="103719"/>
          </a:xfrm>
          <a:custGeom>
            <a:avLst/>
            <a:gdLst/>
            <a:ahLst/>
            <a:cxnLst/>
            <a:rect l="l" t="t" r="r" b="b"/>
            <a:pathLst>
              <a:path w="126872" h="103719">
                <a:moveTo>
                  <a:pt x="63436" y="0"/>
                </a:moveTo>
                <a:lnTo>
                  <a:pt x="0" y="51859"/>
                </a:lnTo>
                <a:lnTo>
                  <a:pt x="63436" y="103719"/>
                </a:lnTo>
                <a:lnTo>
                  <a:pt x="126872" y="51859"/>
                </a:lnTo>
                <a:lnTo>
                  <a:pt x="63436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9" name="object 109"/>
          <p:cNvSpPr/>
          <p:nvPr/>
        </p:nvSpPr>
        <p:spPr>
          <a:xfrm>
            <a:off x="1222562" y="1680676"/>
            <a:ext cx="126872" cy="103719"/>
          </a:xfrm>
          <a:custGeom>
            <a:avLst/>
            <a:gdLst/>
            <a:ahLst/>
            <a:cxnLst/>
            <a:rect l="l" t="t" r="r" b="b"/>
            <a:pathLst>
              <a:path w="126872" h="103719">
                <a:moveTo>
                  <a:pt x="63436" y="0"/>
                </a:moveTo>
                <a:lnTo>
                  <a:pt x="126872" y="51859"/>
                </a:lnTo>
                <a:lnTo>
                  <a:pt x="63436" y="103719"/>
                </a:lnTo>
                <a:lnTo>
                  <a:pt x="0" y="51859"/>
                </a:lnTo>
                <a:lnTo>
                  <a:pt x="63436" y="0"/>
                </a:lnTo>
                <a:close/>
              </a:path>
            </a:pathLst>
          </a:custGeom>
          <a:ln w="9416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0" name="object 110"/>
          <p:cNvSpPr/>
          <p:nvPr/>
        </p:nvSpPr>
        <p:spPr>
          <a:xfrm>
            <a:off x="1085116" y="1446732"/>
            <a:ext cx="126872" cy="103949"/>
          </a:xfrm>
          <a:custGeom>
            <a:avLst/>
            <a:gdLst/>
            <a:ahLst/>
            <a:cxnLst/>
            <a:rect l="l" t="t" r="r" b="b"/>
            <a:pathLst>
              <a:path w="126872" h="103949">
                <a:moveTo>
                  <a:pt x="63436" y="0"/>
                </a:moveTo>
                <a:lnTo>
                  <a:pt x="0" y="51859"/>
                </a:lnTo>
                <a:lnTo>
                  <a:pt x="63436" y="103949"/>
                </a:lnTo>
                <a:lnTo>
                  <a:pt x="126872" y="51859"/>
                </a:lnTo>
                <a:lnTo>
                  <a:pt x="63436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1" name="object 111"/>
          <p:cNvSpPr/>
          <p:nvPr/>
        </p:nvSpPr>
        <p:spPr>
          <a:xfrm>
            <a:off x="1085116" y="1446732"/>
            <a:ext cx="126872" cy="103949"/>
          </a:xfrm>
          <a:custGeom>
            <a:avLst/>
            <a:gdLst/>
            <a:ahLst/>
            <a:cxnLst/>
            <a:rect l="l" t="t" r="r" b="b"/>
            <a:pathLst>
              <a:path w="126872" h="103949">
                <a:moveTo>
                  <a:pt x="63436" y="0"/>
                </a:moveTo>
                <a:lnTo>
                  <a:pt x="126872" y="51859"/>
                </a:lnTo>
                <a:lnTo>
                  <a:pt x="63436" y="103949"/>
                </a:lnTo>
                <a:lnTo>
                  <a:pt x="0" y="51859"/>
                </a:lnTo>
                <a:lnTo>
                  <a:pt x="63436" y="0"/>
                </a:lnTo>
                <a:close/>
              </a:path>
            </a:pathLst>
          </a:custGeom>
          <a:ln w="9418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6" name="object 46"/>
          <p:cNvSpPr txBox="1"/>
          <p:nvPr/>
        </p:nvSpPr>
        <p:spPr>
          <a:xfrm>
            <a:off x="466750" y="123447"/>
            <a:ext cx="5715500" cy="6583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650"/>
              </a:lnSpc>
              <a:spcBef>
                <a:spcPts val="132"/>
              </a:spcBef>
            </a:pPr>
            <a:r>
              <a:rPr dirty="0" smtClean="0" sz="2500" spc="0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dirty="0" smtClean="0" sz="2500" spc="-166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500" spc="0">
                <a:solidFill>
                  <a:srgbClr val="FFFFFF"/>
                </a:solidFill>
                <a:latin typeface="Times New Roman"/>
                <a:cs typeface="Times New Roman"/>
              </a:rPr>
              <a:t>Walk</a:t>
            </a:r>
            <a:r>
              <a:rPr dirty="0" smtClean="0" sz="2500" spc="9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2500" spc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25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500" spc="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500" spc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2500" spc="-6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500" spc="0">
                <a:solidFill>
                  <a:srgbClr val="FFFFFF"/>
                </a:solidFill>
                <a:latin typeface="Times New Roman"/>
                <a:cs typeface="Times New Roman"/>
              </a:rPr>
              <a:t>nr</a:t>
            </a:r>
            <a:r>
              <a:rPr dirty="0" smtClean="0" sz="2500" spc="412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500" spc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2500" spc="-4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2500" spc="0">
                <a:solidFill>
                  <a:srgbClr val="FFFFFF"/>
                </a:solidFill>
                <a:latin typeface="Times New Roman"/>
                <a:cs typeface="Times New Roman"/>
              </a:rPr>
              <a:t>le</a:t>
            </a:r>
            <a:r>
              <a:rPr dirty="0" smtClean="0" sz="2500" spc="9">
                <a:solidFill>
                  <a:srgbClr val="FFFFFF"/>
                </a:solidFill>
                <a:latin typeface="Times New Roman"/>
                <a:cs typeface="Times New Roman"/>
              </a:rPr>
              <a:t>v</a:t>
            </a:r>
            <a:r>
              <a:rPr dirty="0" smtClean="0" sz="2500" spc="0">
                <a:solidFill>
                  <a:srgbClr val="FFFFFF"/>
                </a:solidFill>
                <a:latin typeface="Times New Roman"/>
                <a:cs typeface="Times New Roman"/>
              </a:rPr>
              <a:t>ille</a:t>
            </a:r>
            <a:r>
              <a:rPr dirty="0" smtClean="0" sz="25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500" spc="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2500" spc="0">
                <a:solidFill>
                  <a:srgbClr val="FFFFFF"/>
                </a:solidFill>
                <a:latin typeface="Times New Roman"/>
                <a:cs typeface="Times New Roman"/>
              </a:rPr>
              <a:t>Area/Ele</a:t>
            </a:r>
            <a:r>
              <a:rPr dirty="0" smtClean="0" sz="2500" spc="9">
                <a:solidFill>
                  <a:srgbClr val="FFFFFF"/>
                </a:solidFill>
                <a:latin typeface="Times New Roman"/>
                <a:cs typeface="Times New Roman"/>
              </a:rPr>
              <a:t>v</a:t>
            </a:r>
            <a:r>
              <a:rPr dirty="0" smtClean="0" sz="2500" spc="0">
                <a:solidFill>
                  <a:srgbClr val="FFFFFF"/>
                </a:solidFill>
                <a:latin typeface="Times New Roman"/>
                <a:cs typeface="Times New Roman"/>
              </a:rPr>
              <a:t>ation</a:t>
            </a:r>
            <a:endParaRPr sz="2500">
              <a:latin typeface="Times New Roman"/>
              <a:cs typeface="Times New Roman"/>
            </a:endParaRPr>
          </a:p>
          <a:p>
            <a:pPr marL="12700" marR="48192">
              <a:lnSpc>
                <a:spcPct val="95825"/>
              </a:lnSpc>
              <a:spcBef>
                <a:spcPts val="247"/>
              </a:spcBef>
            </a:pP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inimum</a:t>
            </a:r>
            <a:r>
              <a:rPr dirty="0" smtClean="0" sz="1800" spc="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Ele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v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800" spc="-3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5586’,</a:t>
            </a:r>
            <a:r>
              <a:rPr dirty="0" smtClean="0" sz="1800" spc="-56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ax</a:t>
            </a:r>
            <a:r>
              <a:rPr dirty="0" smtClean="0" sz="1800" spc="40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111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7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’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dirty="0" smtClean="0" sz="1800" spc="66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250</a:t>
            </a:r>
            <a:r>
              <a:rPr dirty="0" smtClean="0" sz="1800" spc="23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q</a:t>
            </a:r>
            <a:r>
              <a:rPr dirty="0" smtClean="0" sz="1800" spc="1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mi;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6181750" y="123447"/>
            <a:ext cx="915364" cy="34668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650"/>
              </a:lnSpc>
              <a:spcBef>
                <a:spcPts val="132"/>
              </a:spcBef>
            </a:pPr>
            <a:r>
              <a:rPr dirty="0" smtClean="0" sz="2500" spc="0">
                <a:solidFill>
                  <a:srgbClr val="FFFFFF"/>
                </a:solidFill>
                <a:latin typeface="Times New Roman"/>
                <a:cs typeface="Times New Roman"/>
              </a:rPr>
              <a:t>Curve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230825" y="1235165"/>
            <a:ext cx="743816" cy="23341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64"/>
              </a:lnSpc>
              <a:spcBef>
                <a:spcPts val="88"/>
              </a:spcBef>
            </a:pPr>
            <a:r>
              <a:rPr dirty="0" smtClean="0" sz="1600" spc="-29" b="1">
                <a:solidFill>
                  <a:srgbClr val="FFFFFF"/>
                </a:solidFill>
                <a:latin typeface="Arial"/>
                <a:cs typeface="Arial"/>
              </a:rPr>
              <a:t>11500</a:t>
            </a:r>
            <a:endParaRPr sz="16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30825" y="1720110"/>
            <a:ext cx="743816" cy="23341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64"/>
              </a:lnSpc>
              <a:spcBef>
                <a:spcPts val="88"/>
              </a:spcBef>
            </a:pPr>
            <a:r>
              <a:rPr dirty="0" smtClean="0" sz="1600" spc="-29" b="1">
                <a:solidFill>
                  <a:srgbClr val="FFFFFF"/>
                </a:solidFill>
                <a:latin typeface="Arial"/>
                <a:cs typeface="Arial"/>
              </a:rPr>
              <a:t>10500</a:t>
            </a:r>
            <a:endParaRPr sz="16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68271" y="2205286"/>
            <a:ext cx="606373" cy="23341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64"/>
              </a:lnSpc>
              <a:spcBef>
                <a:spcPts val="88"/>
              </a:spcBef>
            </a:pPr>
            <a:r>
              <a:rPr dirty="0" smtClean="0" sz="1600" spc="-29" b="1">
                <a:solidFill>
                  <a:srgbClr val="FFFFFF"/>
                </a:solidFill>
                <a:latin typeface="Arial"/>
                <a:cs typeface="Arial"/>
              </a:rPr>
              <a:t>9500</a:t>
            </a:r>
            <a:endParaRPr sz="16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68271" y="2698759"/>
            <a:ext cx="606373" cy="23341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64"/>
              </a:lnSpc>
              <a:spcBef>
                <a:spcPts val="88"/>
              </a:spcBef>
            </a:pPr>
            <a:r>
              <a:rPr dirty="0" smtClean="0" sz="1600" spc="-29" b="1">
                <a:solidFill>
                  <a:srgbClr val="FFFFFF"/>
                </a:solidFill>
                <a:latin typeface="Arial"/>
                <a:cs typeface="Arial"/>
              </a:rPr>
              <a:t>8500</a:t>
            </a:r>
            <a:endParaRPr sz="16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68271" y="3183935"/>
            <a:ext cx="606373" cy="23341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64"/>
              </a:lnSpc>
              <a:spcBef>
                <a:spcPts val="88"/>
              </a:spcBef>
            </a:pPr>
            <a:r>
              <a:rPr dirty="0" smtClean="0" sz="1600" spc="-29" b="1">
                <a:solidFill>
                  <a:srgbClr val="FFFFFF"/>
                </a:solidFill>
                <a:latin typeface="Arial"/>
                <a:cs typeface="Arial"/>
              </a:rPr>
              <a:t>7500</a:t>
            </a:r>
            <a:endParaRPr sz="16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68271" y="3668846"/>
            <a:ext cx="606373" cy="23341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64"/>
              </a:lnSpc>
              <a:spcBef>
                <a:spcPts val="88"/>
              </a:spcBef>
            </a:pPr>
            <a:r>
              <a:rPr dirty="0" smtClean="0" sz="1600" spc="-29" b="1">
                <a:solidFill>
                  <a:srgbClr val="FFFFFF"/>
                </a:solidFill>
                <a:latin typeface="Arial"/>
                <a:cs typeface="Arial"/>
              </a:rPr>
              <a:t>6500</a:t>
            </a:r>
            <a:endParaRPr sz="16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68271" y="4154022"/>
            <a:ext cx="606373" cy="23341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64"/>
              </a:lnSpc>
              <a:spcBef>
                <a:spcPts val="88"/>
              </a:spcBef>
            </a:pPr>
            <a:r>
              <a:rPr dirty="0" smtClean="0" sz="1600" spc="-29" b="1">
                <a:solidFill>
                  <a:srgbClr val="FFFFFF"/>
                </a:solidFill>
                <a:latin typeface="Arial"/>
                <a:cs typeface="Arial"/>
              </a:rPr>
              <a:t>5500</a:t>
            </a:r>
            <a:endParaRPr sz="16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067130" y="4474399"/>
            <a:ext cx="198076" cy="23341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64"/>
              </a:lnSpc>
              <a:spcBef>
                <a:spcPts val="88"/>
              </a:spcBef>
            </a:pPr>
            <a:r>
              <a:rPr dirty="0" smtClean="0" sz="1600" spc="0" b="1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16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659486" y="4474399"/>
            <a:ext cx="331488" cy="23341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64"/>
              </a:lnSpc>
              <a:spcBef>
                <a:spcPts val="88"/>
              </a:spcBef>
            </a:pPr>
            <a:r>
              <a:rPr dirty="0" smtClean="0" sz="1600" spc="-29" b="1">
                <a:solidFill>
                  <a:srgbClr val="FFFFFF"/>
                </a:solidFill>
                <a:latin typeface="Arial"/>
                <a:cs typeface="Arial"/>
              </a:rPr>
              <a:t>10</a:t>
            </a:r>
            <a:endParaRPr sz="16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316124" y="4474399"/>
            <a:ext cx="331488" cy="23341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64"/>
              </a:lnSpc>
              <a:spcBef>
                <a:spcPts val="88"/>
              </a:spcBef>
            </a:pPr>
            <a:r>
              <a:rPr dirty="0" smtClean="0" sz="1600" spc="-29" b="1">
                <a:solidFill>
                  <a:srgbClr val="FFFFFF"/>
                </a:solidFill>
                <a:latin typeface="Arial"/>
                <a:cs typeface="Arial"/>
              </a:rPr>
              <a:t>20</a:t>
            </a:r>
            <a:endParaRPr sz="16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982912" y="4474399"/>
            <a:ext cx="331488" cy="23341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64"/>
              </a:lnSpc>
              <a:spcBef>
                <a:spcPts val="88"/>
              </a:spcBef>
            </a:pPr>
            <a:r>
              <a:rPr dirty="0" smtClean="0" sz="1600" spc="-29" b="1">
                <a:solidFill>
                  <a:srgbClr val="FFFFFF"/>
                </a:solidFill>
                <a:latin typeface="Arial"/>
                <a:cs typeface="Arial"/>
              </a:rPr>
              <a:t>30</a:t>
            </a:r>
            <a:endParaRPr sz="16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639127" y="4474399"/>
            <a:ext cx="331488" cy="23341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64"/>
              </a:lnSpc>
              <a:spcBef>
                <a:spcPts val="88"/>
              </a:spcBef>
            </a:pPr>
            <a:r>
              <a:rPr dirty="0" smtClean="0" sz="1600" spc="-29" b="1">
                <a:solidFill>
                  <a:srgbClr val="FFFFFF"/>
                </a:solidFill>
                <a:latin typeface="Arial"/>
                <a:cs typeface="Arial"/>
              </a:rPr>
              <a:t>40</a:t>
            </a:r>
            <a:endParaRPr sz="16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305915" y="4474399"/>
            <a:ext cx="331488" cy="23341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64"/>
              </a:lnSpc>
              <a:spcBef>
                <a:spcPts val="88"/>
              </a:spcBef>
            </a:pPr>
            <a:r>
              <a:rPr dirty="0" smtClean="0" sz="1600" spc="-29" b="1">
                <a:solidFill>
                  <a:srgbClr val="FFFFFF"/>
                </a:solidFill>
                <a:latin typeface="Arial"/>
                <a:cs typeface="Arial"/>
              </a:rPr>
              <a:t>50</a:t>
            </a:r>
            <a:endParaRPr sz="16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962131" y="4474399"/>
            <a:ext cx="331488" cy="23341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64"/>
              </a:lnSpc>
              <a:spcBef>
                <a:spcPts val="88"/>
              </a:spcBef>
            </a:pPr>
            <a:r>
              <a:rPr dirty="0" smtClean="0" sz="1600" spc="-29" b="1">
                <a:solidFill>
                  <a:srgbClr val="FFFFFF"/>
                </a:solidFill>
                <a:latin typeface="Arial"/>
                <a:cs typeface="Arial"/>
              </a:rPr>
              <a:t>60</a:t>
            </a:r>
            <a:endParaRPr sz="16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629342" y="4474399"/>
            <a:ext cx="331488" cy="23341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64"/>
              </a:lnSpc>
              <a:spcBef>
                <a:spcPts val="88"/>
              </a:spcBef>
            </a:pPr>
            <a:r>
              <a:rPr dirty="0" smtClean="0" sz="1600" spc="-29" b="1">
                <a:solidFill>
                  <a:srgbClr val="FFFFFF"/>
                </a:solidFill>
                <a:latin typeface="Arial"/>
                <a:cs typeface="Arial"/>
              </a:rPr>
              <a:t>70</a:t>
            </a:r>
            <a:endParaRPr sz="16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285416" y="4474399"/>
            <a:ext cx="331488" cy="23341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64"/>
              </a:lnSpc>
              <a:spcBef>
                <a:spcPts val="88"/>
              </a:spcBef>
            </a:pPr>
            <a:r>
              <a:rPr dirty="0" smtClean="0" sz="1600" spc="-29" b="1">
                <a:solidFill>
                  <a:srgbClr val="FFFFFF"/>
                </a:solidFill>
                <a:latin typeface="Arial"/>
                <a:cs typeface="Arial"/>
              </a:rPr>
              <a:t>80</a:t>
            </a:r>
            <a:endParaRPr sz="16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952345" y="4474399"/>
            <a:ext cx="331488" cy="23341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64"/>
              </a:lnSpc>
              <a:spcBef>
                <a:spcPts val="88"/>
              </a:spcBef>
            </a:pPr>
            <a:r>
              <a:rPr dirty="0" smtClean="0" sz="1600" spc="-29" b="1">
                <a:solidFill>
                  <a:srgbClr val="FFFFFF"/>
                </a:solidFill>
                <a:latin typeface="Arial"/>
                <a:cs typeface="Arial"/>
              </a:rPr>
              <a:t>90</a:t>
            </a:r>
            <a:endParaRPr sz="16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545124" y="4474399"/>
            <a:ext cx="468931" cy="23341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64"/>
              </a:lnSpc>
              <a:spcBef>
                <a:spcPts val="88"/>
              </a:spcBef>
            </a:pPr>
            <a:r>
              <a:rPr dirty="0" smtClean="0" sz="1600" spc="-29" b="1">
                <a:solidFill>
                  <a:srgbClr val="FFFFFF"/>
                </a:solidFill>
                <a:latin typeface="Arial"/>
                <a:cs typeface="Arial"/>
              </a:rPr>
              <a:t>100</a:t>
            </a:r>
            <a:endParaRPr sz="16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063618" y="1100079"/>
            <a:ext cx="84934" cy="24258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5" name="object 25"/>
          <p:cNvSpPr txBox="1"/>
          <p:nvPr/>
        </p:nvSpPr>
        <p:spPr>
          <a:xfrm>
            <a:off x="1148553" y="1100079"/>
            <a:ext cx="6615369" cy="24258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4" name="object 24"/>
          <p:cNvSpPr txBox="1"/>
          <p:nvPr/>
        </p:nvSpPr>
        <p:spPr>
          <a:xfrm>
            <a:off x="1063618" y="1342667"/>
            <a:ext cx="84934" cy="48517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3" name="object 23"/>
          <p:cNvSpPr txBox="1"/>
          <p:nvPr/>
        </p:nvSpPr>
        <p:spPr>
          <a:xfrm>
            <a:off x="1148553" y="1342667"/>
            <a:ext cx="6615369" cy="48517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2" name="object 22"/>
          <p:cNvSpPr txBox="1"/>
          <p:nvPr/>
        </p:nvSpPr>
        <p:spPr>
          <a:xfrm>
            <a:off x="1063618" y="1827842"/>
            <a:ext cx="84934" cy="48494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1" name="object 21"/>
          <p:cNvSpPr txBox="1"/>
          <p:nvPr/>
        </p:nvSpPr>
        <p:spPr>
          <a:xfrm>
            <a:off x="1148553" y="1827842"/>
            <a:ext cx="6615369" cy="48494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0" name="object 20"/>
          <p:cNvSpPr txBox="1"/>
          <p:nvPr/>
        </p:nvSpPr>
        <p:spPr>
          <a:xfrm>
            <a:off x="1063618" y="2312788"/>
            <a:ext cx="84934" cy="49381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9" name="object 19"/>
          <p:cNvSpPr txBox="1"/>
          <p:nvPr/>
        </p:nvSpPr>
        <p:spPr>
          <a:xfrm>
            <a:off x="1148553" y="2312788"/>
            <a:ext cx="6615369" cy="49381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8" name="object 18"/>
          <p:cNvSpPr txBox="1"/>
          <p:nvPr/>
        </p:nvSpPr>
        <p:spPr>
          <a:xfrm>
            <a:off x="1063618" y="2806607"/>
            <a:ext cx="84934" cy="48483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7" name="object 17"/>
          <p:cNvSpPr txBox="1"/>
          <p:nvPr/>
        </p:nvSpPr>
        <p:spPr>
          <a:xfrm>
            <a:off x="1148553" y="2806607"/>
            <a:ext cx="6615369" cy="48483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6" name="object 16"/>
          <p:cNvSpPr txBox="1"/>
          <p:nvPr/>
        </p:nvSpPr>
        <p:spPr>
          <a:xfrm>
            <a:off x="1063618" y="3291437"/>
            <a:ext cx="84934" cy="48519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5" name="object 15"/>
          <p:cNvSpPr txBox="1"/>
          <p:nvPr/>
        </p:nvSpPr>
        <p:spPr>
          <a:xfrm>
            <a:off x="1148553" y="3291437"/>
            <a:ext cx="6615369" cy="48519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4" name="object 14"/>
          <p:cNvSpPr txBox="1"/>
          <p:nvPr/>
        </p:nvSpPr>
        <p:spPr>
          <a:xfrm>
            <a:off x="1063618" y="3776636"/>
            <a:ext cx="84934" cy="48488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3" name="object 13"/>
          <p:cNvSpPr txBox="1"/>
          <p:nvPr/>
        </p:nvSpPr>
        <p:spPr>
          <a:xfrm>
            <a:off x="1148553" y="3776636"/>
            <a:ext cx="6615369" cy="48488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12" name="object 12"/>
          <p:cNvSpPr txBox="1"/>
          <p:nvPr/>
        </p:nvSpPr>
        <p:spPr>
          <a:xfrm>
            <a:off x="1063618" y="4261523"/>
            <a:ext cx="84934" cy="6943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500"/>
              </a:lnSpc>
              <a:spcBef>
                <a:spcPts val="46"/>
              </a:spcBef>
            </a:pPr>
            <a:endParaRPr sz="500"/>
          </a:p>
        </p:txBody>
      </p:sp>
      <p:sp>
        <p:nvSpPr>
          <p:cNvPr id="11" name="object 11"/>
          <p:cNvSpPr txBox="1"/>
          <p:nvPr/>
        </p:nvSpPr>
        <p:spPr>
          <a:xfrm>
            <a:off x="1148553" y="4261523"/>
            <a:ext cx="666858" cy="6943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500"/>
              </a:lnSpc>
              <a:spcBef>
                <a:spcPts val="46"/>
              </a:spcBef>
            </a:pPr>
            <a:endParaRPr sz="500"/>
          </a:p>
        </p:txBody>
      </p:sp>
      <p:sp>
        <p:nvSpPr>
          <p:cNvPr id="10" name="object 10"/>
          <p:cNvSpPr txBox="1"/>
          <p:nvPr/>
        </p:nvSpPr>
        <p:spPr>
          <a:xfrm>
            <a:off x="1815411" y="4261523"/>
            <a:ext cx="656215" cy="6943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500"/>
              </a:lnSpc>
              <a:spcBef>
                <a:spcPts val="46"/>
              </a:spcBef>
            </a:pPr>
            <a:endParaRPr sz="500"/>
          </a:p>
        </p:txBody>
      </p:sp>
      <p:sp>
        <p:nvSpPr>
          <p:cNvPr id="9" name="object 9"/>
          <p:cNvSpPr txBox="1"/>
          <p:nvPr/>
        </p:nvSpPr>
        <p:spPr>
          <a:xfrm>
            <a:off x="2471627" y="4261523"/>
            <a:ext cx="666788" cy="6943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500"/>
              </a:lnSpc>
              <a:spcBef>
                <a:spcPts val="46"/>
              </a:spcBef>
            </a:pPr>
            <a:endParaRPr sz="500"/>
          </a:p>
        </p:txBody>
      </p:sp>
      <p:sp>
        <p:nvSpPr>
          <p:cNvPr id="8" name="object 8"/>
          <p:cNvSpPr txBox="1"/>
          <p:nvPr/>
        </p:nvSpPr>
        <p:spPr>
          <a:xfrm>
            <a:off x="3138415" y="4261523"/>
            <a:ext cx="656215" cy="6943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500"/>
              </a:lnSpc>
              <a:spcBef>
                <a:spcPts val="46"/>
              </a:spcBef>
            </a:pPr>
            <a:endParaRPr sz="500"/>
          </a:p>
        </p:txBody>
      </p:sp>
      <p:sp>
        <p:nvSpPr>
          <p:cNvPr id="7" name="object 7"/>
          <p:cNvSpPr txBox="1"/>
          <p:nvPr/>
        </p:nvSpPr>
        <p:spPr>
          <a:xfrm>
            <a:off x="3794630" y="4261523"/>
            <a:ext cx="667070" cy="6943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500"/>
              </a:lnSpc>
              <a:spcBef>
                <a:spcPts val="46"/>
              </a:spcBef>
            </a:pPr>
            <a:endParaRPr sz="500"/>
          </a:p>
        </p:txBody>
      </p:sp>
      <p:sp>
        <p:nvSpPr>
          <p:cNvPr id="6" name="object 6"/>
          <p:cNvSpPr txBox="1"/>
          <p:nvPr/>
        </p:nvSpPr>
        <p:spPr>
          <a:xfrm>
            <a:off x="4461700" y="4261523"/>
            <a:ext cx="656215" cy="6943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500"/>
              </a:lnSpc>
              <a:spcBef>
                <a:spcPts val="46"/>
              </a:spcBef>
            </a:pPr>
            <a:endParaRPr sz="500"/>
          </a:p>
        </p:txBody>
      </p:sp>
      <p:sp>
        <p:nvSpPr>
          <p:cNvPr id="5" name="object 5"/>
          <p:cNvSpPr txBox="1"/>
          <p:nvPr/>
        </p:nvSpPr>
        <p:spPr>
          <a:xfrm>
            <a:off x="5117915" y="4261523"/>
            <a:ext cx="666788" cy="6943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500"/>
              </a:lnSpc>
              <a:spcBef>
                <a:spcPts val="46"/>
              </a:spcBef>
            </a:pPr>
            <a:endParaRPr sz="500"/>
          </a:p>
        </p:txBody>
      </p:sp>
      <p:sp>
        <p:nvSpPr>
          <p:cNvPr id="4" name="object 4"/>
          <p:cNvSpPr txBox="1"/>
          <p:nvPr/>
        </p:nvSpPr>
        <p:spPr>
          <a:xfrm>
            <a:off x="5784703" y="4261523"/>
            <a:ext cx="656215" cy="6943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500"/>
              </a:lnSpc>
              <a:spcBef>
                <a:spcPts val="46"/>
              </a:spcBef>
            </a:pPr>
            <a:endParaRPr sz="500"/>
          </a:p>
        </p:txBody>
      </p:sp>
      <p:sp>
        <p:nvSpPr>
          <p:cNvPr id="3" name="object 3"/>
          <p:cNvSpPr txBox="1"/>
          <p:nvPr/>
        </p:nvSpPr>
        <p:spPr>
          <a:xfrm>
            <a:off x="6440919" y="4261523"/>
            <a:ext cx="666788" cy="6943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500"/>
              </a:lnSpc>
              <a:spcBef>
                <a:spcPts val="46"/>
              </a:spcBef>
            </a:pPr>
            <a:endParaRPr sz="500"/>
          </a:p>
        </p:txBody>
      </p:sp>
      <p:sp>
        <p:nvSpPr>
          <p:cNvPr id="2" name="object 2"/>
          <p:cNvSpPr txBox="1"/>
          <p:nvPr/>
        </p:nvSpPr>
        <p:spPr>
          <a:xfrm>
            <a:off x="7107707" y="4261523"/>
            <a:ext cx="656215" cy="6943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500"/>
              </a:lnSpc>
              <a:spcBef>
                <a:spcPts val="46"/>
              </a:spcBef>
            </a:pPr>
            <a:endParaRPr sz="5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17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499"/>
                </a:lnTo>
                <a:lnTo>
                  <a:pt x="9144000" y="51434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4064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7925943" y="4553946"/>
            <a:ext cx="578027" cy="5780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8566023" y="4553973"/>
            <a:ext cx="578027" cy="57800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35944" y="971550"/>
            <a:ext cx="4513580" cy="33832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4580890" y="1053718"/>
            <a:ext cx="4518660" cy="32820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6629400" y="1733575"/>
            <a:ext cx="132410" cy="274548"/>
          </a:xfrm>
          <a:custGeom>
            <a:avLst/>
            <a:gdLst/>
            <a:ahLst/>
            <a:cxnLst/>
            <a:rect l="l" t="t" r="r" b="b"/>
            <a:pathLst>
              <a:path w="132410" h="274548">
                <a:moveTo>
                  <a:pt x="0" y="274548"/>
                </a:moveTo>
                <a:lnTo>
                  <a:pt x="132410" y="274548"/>
                </a:lnTo>
                <a:lnTo>
                  <a:pt x="132410" y="0"/>
                </a:lnTo>
                <a:lnTo>
                  <a:pt x="0" y="0"/>
                </a:lnTo>
                <a:lnTo>
                  <a:pt x="0" y="2745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5410200" y="1504924"/>
            <a:ext cx="457200" cy="200050"/>
          </a:xfrm>
          <a:custGeom>
            <a:avLst/>
            <a:gdLst/>
            <a:ahLst/>
            <a:cxnLst/>
            <a:rect l="l" t="t" r="r" b="b"/>
            <a:pathLst>
              <a:path w="457200" h="200050">
                <a:moveTo>
                  <a:pt x="0" y="200050"/>
                </a:moveTo>
                <a:lnTo>
                  <a:pt x="457200" y="200050"/>
                </a:lnTo>
                <a:lnTo>
                  <a:pt x="457200" y="0"/>
                </a:lnTo>
                <a:lnTo>
                  <a:pt x="0" y="0"/>
                </a:lnTo>
                <a:lnTo>
                  <a:pt x="0" y="2000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86360" y="143587"/>
            <a:ext cx="631240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Big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25718" y="143587"/>
            <a:ext cx="1232534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Winter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966764" y="143587"/>
            <a:ext cx="836704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813675" y="143587"/>
            <a:ext cx="772496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Few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95242" y="143587"/>
            <a:ext cx="1279470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b="1">
                <a:solidFill>
                  <a:srgbClr val="FFFFFF"/>
                </a:solidFill>
                <a:latin typeface="Times New Roman"/>
                <a:cs typeface="Times New Roman"/>
              </a:rPr>
              <a:t>Paus</a:t>
            </a:r>
            <a:r>
              <a:rPr dirty="0" smtClean="0" sz="2800" spc="-9" b="1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381881" y="4755643"/>
            <a:ext cx="3487012" cy="3335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94993">
              <a:lnSpc>
                <a:spcPts val="1240"/>
              </a:lnSpc>
              <a:spcBef>
                <a:spcPts val="62"/>
              </a:spcBef>
            </a:pP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Re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onal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W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ath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r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er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v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endParaRPr sz="1100">
              <a:latin typeface="Cambria"/>
              <a:cs typeface="Cambria"/>
            </a:endParaRPr>
          </a:p>
          <a:p>
            <a:pPr marL="12700" marR="739">
              <a:lnSpc>
                <a:spcPct val="97696"/>
              </a:lnSpc>
            </a:pP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F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ore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g</a:t>
            </a:r>
            <a:r>
              <a:rPr dirty="0" smtClean="0" sz="1100" spc="-4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for</a:t>
            </a:r>
            <a:r>
              <a:rPr dirty="0" smtClean="0" sz="1100" spc="-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the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erra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and</a:t>
            </a:r>
            <a:r>
              <a:rPr dirty="0" smtClean="0" sz="1100" spc="-1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we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tern</a:t>
            </a:r>
            <a:r>
              <a:rPr dirty="0" smtClean="0" sz="1100" spc="-1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evada</a:t>
            </a:r>
            <a:r>
              <a:rPr dirty="0" smtClean="0" sz="1100" spc="-2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-25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1905</a:t>
            </a:r>
            <a:endParaRPr sz="110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6360" y="4883412"/>
            <a:ext cx="124280" cy="165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240"/>
              </a:lnSpc>
              <a:spcBef>
                <a:spcPts val="62"/>
              </a:spcBef>
            </a:pPr>
            <a:r>
              <a:rPr dirty="0" smtClean="0" sz="1100" spc="0">
                <a:latin typeface="Cambria"/>
                <a:cs typeface="Cambria"/>
              </a:rPr>
              <a:t>4</a:t>
            </a:r>
            <a:endParaRPr sz="110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629400" y="1733575"/>
            <a:ext cx="132410" cy="27454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" name="object 2"/>
          <p:cNvSpPr txBox="1"/>
          <p:nvPr/>
        </p:nvSpPr>
        <p:spPr>
          <a:xfrm>
            <a:off x="5410200" y="1504924"/>
            <a:ext cx="457200" cy="2000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2328">
              <a:lnSpc>
                <a:spcPct val="95825"/>
              </a:lnSpc>
              <a:spcBef>
                <a:spcPts val="390"/>
              </a:spcBef>
            </a:pPr>
            <a:r>
              <a:rPr dirty="0" smtClean="0" sz="700" spc="0">
                <a:latin typeface="Arial"/>
                <a:cs typeface="Arial"/>
              </a:rPr>
              <a:t>~2</a:t>
            </a:r>
            <a:r>
              <a:rPr dirty="0" smtClean="0" sz="700" spc="-4">
                <a:latin typeface="Arial"/>
                <a:cs typeface="Arial"/>
              </a:rPr>
              <a:t>0</a:t>
            </a:r>
            <a:r>
              <a:rPr dirty="0" smtClean="0" sz="700" spc="0">
                <a:latin typeface="Arial"/>
                <a:cs typeface="Arial"/>
              </a:rPr>
              <a:t>6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2"/>
          <p:cNvSpPr txBox="1"/>
          <p:nvPr/>
        </p:nvSpPr>
        <p:spPr>
          <a:xfrm>
            <a:off x="36780" y="610361"/>
            <a:ext cx="2934970" cy="32571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800"/>
              </a:lnSpc>
              <a:spcBef>
                <a:spcPts val="13"/>
              </a:spcBef>
            </a:pPr>
            <a:endParaRPr sz="800"/>
          </a:p>
          <a:p>
            <a:pPr marR="254458" algn="r">
              <a:lnSpc>
                <a:spcPct val="95825"/>
              </a:lnSpc>
              <a:spcBef>
                <a:spcPts val="17000"/>
              </a:spcBef>
            </a:pPr>
            <a:r>
              <a:rPr dirty="0" smtClean="0" sz="1400" spc="0" b="1">
                <a:latin typeface="Arial"/>
                <a:cs typeface="Arial"/>
              </a:rPr>
              <a:t>2016</a:t>
            </a:r>
            <a:endParaRPr sz="14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499"/>
                </a:lnTo>
                <a:lnTo>
                  <a:pt x="9144000" y="51434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517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" name="object 20"/>
          <p:cNvSpPr/>
          <p:nvPr/>
        </p:nvSpPr>
        <p:spPr>
          <a:xfrm>
            <a:off x="7925943" y="4553946"/>
            <a:ext cx="578027" cy="5780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object 19"/>
          <p:cNvSpPr/>
          <p:nvPr/>
        </p:nvSpPr>
        <p:spPr>
          <a:xfrm>
            <a:off x="8566023" y="4553973"/>
            <a:ext cx="578027" cy="57800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5715000" y="4379887"/>
            <a:ext cx="2071116" cy="4450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36780" y="610361"/>
            <a:ext cx="2934970" cy="325716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2883408" y="610361"/>
            <a:ext cx="3210306" cy="325716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5934583" y="600443"/>
            <a:ext cx="3200399" cy="327685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86360" y="143587"/>
            <a:ext cx="1941939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Comparing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036422" y="143587"/>
            <a:ext cx="827333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2017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873381" y="143587"/>
            <a:ext cx="1818383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Snowpack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703319" y="143587"/>
            <a:ext cx="410505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123754" y="143587"/>
            <a:ext cx="1027417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Other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158669" y="143587"/>
            <a:ext cx="1037445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b="1">
                <a:solidFill>
                  <a:srgbClr val="FFFFFF"/>
                </a:solidFill>
                <a:latin typeface="Times New Roman"/>
                <a:cs typeface="Times New Roman"/>
              </a:rPr>
              <a:t>Yea</a:t>
            </a:r>
            <a:r>
              <a:rPr dirty="0" smtClean="0" sz="2800" spc="-4" b="1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205313" y="143587"/>
            <a:ext cx="503519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717440" y="143587"/>
            <a:ext cx="565818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4/1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5303" y="3353856"/>
            <a:ext cx="745407" cy="2037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535"/>
              </a:lnSpc>
              <a:spcBef>
                <a:spcPts val="76"/>
              </a:spcBef>
            </a:pPr>
            <a:r>
              <a:rPr dirty="0" smtClean="0" sz="1400" spc="0" b="1">
                <a:latin typeface="Arial"/>
                <a:cs typeface="Arial"/>
              </a:rPr>
              <a:t>4</a:t>
            </a:r>
            <a:r>
              <a:rPr dirty="0" smtClean="0" sz="1400" spc="4" b="1">
                <a:latin typeface="Arial"/>
                <a:cs typeface="Arial"/>
              </a:rPr>
              <a:t>/</a:t>
            </a:r>
            <a:r>
              <a:rPr dirty="0" smtClean="0" sz="1400" spc="0" b="1">
                <a:latin typeface="Arial"/>
                <a:cs typeface="Arial"/>
              </a:rPr>
              <a:t>6</a:t>
            </a:r>
            <a:r>
              <a:rPr dirty="0" smtClean="0" sz="1400" spc="4" b="1">
                <a:latin typeface="Arial"/>
                <a:cs typeface="Arial"/>
              </a:rPr>
              <a:t>/</a:t>
            </a:r>
            <a:r>
              <a:rPr dirty="0" smtClean="0" sz="1400" spc="0" b="1">
                <a:latin typeface="Arial"/>
                <a:cs typeface="Arial"/>
              </a:rPr>
              <a:t>20</a:t>
            </a:r>
            <a:r>
              <a:rPr dirty="0" smtClean="0" sz="1400" spc="-14" b="1">
                <a:latin typeface="Arial"/>
                <a:cs typeface="Arial"/>
              </a:rPr>
              <a:t>1</a:t>
            </a:r>
            <a:r>
              <a:rPr dirty="0" smtClean="0" sz="1400" spc="0" b="1">
                <a:latin typeface="Arial"/>
                <a:cs typeface="Arial"/>
              </a:rPr>
              <a:t>7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62783" y="3436152"/>
            <a:ext cx="745407" cy="2037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535"/>
              </a:lnSpc>
              <a:spcBef>
                <a:spcPts val="76"/>
              </a:spcBef>
            </a:pPr>
            <a:r>
              <a:rPr dirty="0" smtClean="0" sz="1400" spc="0" b="1">
                <a:latin typeface="Arial"/>
                <a:cs typeface="Arial"/>
              </a:rPr>
              <a:t>4</a:t>
            </a:r>
            <a:r>
              <a:rPr dirty="0" smtClean="0" sz="1400" spc="4" b="1">
                <a:latin typeface="Arial"/>
                <a:cs typeface="Arial"/>
              </a:rPr>
              <a:t>/</a:t>
            </a:r>
            <a:r>
              <a:rPr dirty="0" smtClean="0" sz="1400" spc="0" b="1">
                <a:latin typeface="Arial"/>
                <a:cs typeface="Arial"/>
              </a:rPr>
              <a:t>6</a:t>
            </a:r>
            <a:r>
              <a:rPr dirty="0" smtClean="0" sz="1400" spc="4" b="1">
                <a:latin typeface="Arial"/>
                <a:cs typeface="Arial"/>
              </a:rPr>
              <a:t>/</a:t>
            </a:r>
            <a:r>
              <a:rPr dirty="0" smtClean="0" sz="1400" spc="0" b="1">
                <a:latin typeface="Arial"/>
                <a:cs typeface="Arial"/>
              </a:rPr>
              <a:t>20</a:t>
            </a:r>
            <a:r>
              <a:rPr dirty="0" smtClean="0" sz="1400" spc="-14" b="1">
                <a:latin typeface="Arial"/>
                <a:cs typeface="Arial"/>
              </a:rPr>
              <a:t>0</a:t>
            </a:r>
            <a:r>
              <a:rPr dirty="0" smtClean="0" sz="1400" spc="0" b="1">
                <a:latin typeface="Arial"/>
                <a:cs typeface="Arial"/>
              </a:rPr>
              <a:t>6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223762" y="3451399"/>
            <a:ext cx="745566" cy="2040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535"/>
              </a:lnSpc>
              <a:spcBef>
                <a:spcPts val="76"/>
              </a:spcBef>
            </a:pPr>
            <a:r>
              <a:rPr dirty="0" smtClean="0" sz="1400" spc="0" b="1">
                <a:latin typeface="Arial"/>
                <a:cs typeface="Arial"/>
              </a:rPr>
              <a:t>4/6</a:t>
            </a:r>
            <a:r>
              <a:rPr dirty="0" smtClean="0" sz="1400" spc="4" b="1">
                <a:latin typeface="Arial"/>
                <a:cs typeface="Arial"/>
              </a:rPr>
              <a:t>/</a:t>
            </a:r>
            <a:r>
              <a:rPr dirty="0" smtClean="0" sz="1400" spc="0" b="1">
                <a:latin typeface="Arial"/>
                <a:cs typeface="Arial"/>
              </a:rPr>
              <a:t>20</a:t>
            </a:r>
            <a:r>
              <a:rPr dirty="0" smtClean="0" sz="1400" spc="-19" b="1">
                <a:latin typeface="Arial"/>
                <a:cs typeface="Arial"/>
              </a:rPr>
              <a:t>1</a:t>
            </a:r>
            <a:r>
              <a:rPr dirty="0" smtClean="0" sz="1400" spc="0" b="1"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381881" y="4755643"/>
            <a:ext cx="3487012" cy="3335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94993">
              <a:lnSpc>
                <a:spcPts val="1240"/>
              </a:lnSpc>
              <a:spcBef>
                <a:spcPts val="62"/>
              </a:spcBef>
            </a:pP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Re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onal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W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ath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r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er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v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endParaRPr sz="1100">
              <a:latin typeface="Cambria"/>
              <a:cs typeface="Cambria"/>
            </a:endParaRPr>
          </a:p>
          <a:p>
            <a:pPr marL="12700" marR="739">
              <a:lnSpc>
                <a:spcPct val="97696"/>
              </a:lnSpc>
            </a:pP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F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ore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g</a:t>
            </a:r>
            <a:r>
              <a:rPr dirty="0" smtClean="0" sz="1100" spc="-4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for</a:t>
            </a:r>
            <a:r>
              <a:rPr dirty="0" smtClean="0" sz="1100" spc="-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the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erra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and</a:t>
            </a:r>
            <a:r>
              <a:rPr dirty="0" smtClean="0" sz="1100" spc="-1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we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tern</a:t>
            </a:r>
            <a:r>
              <a:rPr dirty="0" smtClean="0" sz="1100" spc="-1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evada</a:t>
            </a:r>
            <a:r>
              <a:rPr dirty="0" smtClean="0" sz="1100" spc="-2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-25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1905</a:t>
            </a:r>
            <a:endParaRPr sz="1100">
              <a:latin typeface="Cambria"/>
              <a:cs typeface="Cambria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6360" y="4883412"/>
            <a:ext cx="124280" cy="165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240"/>
              </a:lnSpc>
              <a:spcBef>
                <a:spcPts val="62"/>
              </a:spcBef>
            </a:pPr>
            <a:r>
              <a:rPr dirty="0" smtClean="0" sz="1100" spc="0">
                <a:latin typeface="Cambria"/>
                <a:cs typeface="Cambria"/>
              </a:rPr>
              <a:t>5</a:t>
            </a:r>
            <a:endParaRPr sz="11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499"/>
                </a:lnTo>
                <a:lnTo>
                  <a:pt x="9144000" y="51434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4064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7925943" y="4553946"/>
            <a:ext cx="578027" cy="5780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8566023" y="4553973"/>
            <a:ext cx="578027" cy="5780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152400" y="590537"/>
            <a:ext cx="5594096" cy="40632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86360" y="143587"/>
            <a:ext cx="904208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Soils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9018" y="143587"/>
            <a:ext cx="1377515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b="1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2800" spc="-4" b="1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main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384711" y="143587"/>
            <a:ext cx="881798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V</a:t>
            </a:r>
            <a:r>
              <a:rPr dirty="0" smtClean="0" sz="2800" spc="-5" b="1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ry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77112" y="143587"/>
            <a:ext cx="1064553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Damp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381881" y="4755643"/>
            <a:ext cx="3487012" cy="3335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94993">
              <a:lnSpc>
                <a:spcPts val="1240"/>
              </a:lnSpc>
              <a:spcBef>
                <a:spcPts val="62"/>
              </a:spcBef>
            </a:pP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Re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onal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W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ath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r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er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v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endParaRPr sz="1100">
              <a:latin typeface="Cambria"/>
              <a:cs typeface="Cambria"/>
            </a:endParaRPr>
          </a:p>
          <a:p>
            <a:pPr marL="12700" marR="739">
              <a:lnSpc>
                <a:spcPct val="97696"/>
              </a:lnSpc>
            </a:pP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F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ore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g</a:t>
            </a:r>
            <a:r>
              <a:rPr dirty="0" smtClean="0" sz="1100" spc="-4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for</a:t>
            </a:r>
            <a:r>
              <a:rPr dirty="0" smtClean="0" sz="1100" spc="-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the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erra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and</a:t>
            </a:r>
            <a:r>
              <a:rPr dirty="0" smtClean="0" sz="1100" spc="-1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we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tern</a:t>
            </a:r>
            <a:r>
              <a:rPr dirty="0" smtClean="0" sz="1100" spc="-1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evada</a:t>
            </a:r>
            <a:r>
              <a:rPr dirty="0" smtClean="0" sz="1100" spc="-2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-25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1905</a:t>
            </a:r>
            <a:endParaRPr sz="1100">
              <a:latin typeface="Cambria"/>
              <a:cs typeface="Cambria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6360" y="4883412"/>
            <a:ext cx="124280" cy="165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240"/>
              </a:lnSpc>
              <a:spcBef>
                <a:spcPts val="62"/>
              </a:spcBef>
            </a:pPr>
            <a:r>
              <a:rPr dirty="0" smtClean="0" sz="1100" spc="0">
                <a:latin typeface="Cambria"/>
                <a:cs typeface="Cambria"/>
              </a:rPr>
              <a:t>6</a:t>
            </a:r>
            <a:endParaRPr sz="11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499"/>
                </a:lnTo>
                <a:lnTo>
                  <a:pt x="9144000" y="51434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4064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7925943" y="4553946"/>
            <a:ext cx="578027" cy="5780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8566023" y="4553973"/>
            <a:ext cx="578027" cy="5780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7031355" y="662686"/>
            <a:ext cx="2112645" cy="2984373"/>
          </a:xfrm>
          <a:custGeom>
            <a:avLst/>
            <a:gdLst/>
            <a:ahLst/>
            <a:cxnLst/>
            <a:rect l="l" t="t" r="r" b="b"/>
            <a:pathLst>
              <a:path w="2112645" h="2984373">
                <a:moveTo>
                  <a:pt x="0" y="2984373"/>
                </a:moveTo>
                <a:lnTo>
                  <a:pt x="2112645" y="2984373"/>
                </a:lnTo>
                <a:lnTo>
                  <a:pt x="2112645" y="0"/>
                </a:lnTo>
                <a:lnTo>
                  <a:pt x="0" y="0"/>
                </a:lnTo>
                <a:lnTo>
                  <a:pt x="0" y="2984373"/>
                </a:lnTo>
                <a:close/>
              </a:path>
            </a:pathLst>
          </a:custGeom>
          <a:solidFill>
            <a:srgbClr val="004064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228600" y="625728"/>
            <a:ext cx="3810000" cy="43036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86360" y="184713"/>
            <a:ext cx="1047700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30"/>
              </a:lnSpc>
              <a:spcBef>
                <a:spcPts val="156"/>
              </a:spcBef>
            </a:pPr>
            <a:r>
              <a:rPr dirty="0" smtClean="0" sz="3000" spc="0" b="1">
                <a:solidFill>
                  <a:srgbClr val="FFFFFF"/>
                </a:solidFill>
                <a:latin typeface="Times New Roman"/>
                <a:cs typeface="Times New Roman"/>
              </a:rPr>
              <a:t>River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45159" y="184713"/>
            <a:ext cx="2277285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30"/>
              </a:lnSpc>
              <a:spcBef>
                <a:spcPts val="156"/>
              </a:spcBef>
            </a:pPr>
            <a:r>
              <a:rPr dirty="0" smtClean="0" sz="3000" spc="4" b="1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3000" spc="0" b="1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3000" spc="9" b="1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3000" spc="0" b="1">
                <a:solidFill>
                  <a:srgbClr val="FFFFFF"/>
                </a:solidFill>
                <a:latin typeface="Times New Roman"/>
                <a:cs typeface="Times New Roman"/>
              </a:rPr>
              <a:t>ulations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484745" y="765810"/>
            <a:ext cx="1231299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10"/>
              </a:lnSpc>
              <a:spcBef>
                <a:spcPts val="65"/>
              </a:spcBef>
            </a:pPr>
            <a:r>
              <a:rPr dirty="0" smtClean="0" sz="1200" spc="0" b="1" i="1">
                <a:solidFill>
                  <a:srgbClr val="FFFFFF"/>
                </a:solidFill>
                <a:latin typeface="Times New Roman"/>
                <a:cs typeface="Times New Roman"/>
              </a:rPr>
              <a:t>Pe</a:t>
            </a:r>
            <a:r>
              <a:rPr dirty="0" smtClean="0" sz="1200" spc="-4" b="1" i="1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200" spc="0" b="1" i="1">
                <a:solidFill>
                  <a:srgbClr val="FFFFFF"/>
                </a:solidFill>
                <a:latin typeface="Times New Roman"/>
                <a:cs typeface="Times New Roman"/>
              </a:rPr>
              <a:t>rls</a:t>
            </a:r>
            <a:r>
              <a:rPr dirty="0" smtClean="0" sz="1200" spc="220" b="1" i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200" spc="0" b="1" i="1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mtClean="0" sz="1200" spc="84" b="1" i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200" spc="-4" b="1" i="1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dirty="0" smtClean="0" sz="1200" spc="0" b="1" i="1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200" spc="-4" b="1" i="1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200" spc="0" b="1" i="1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200" spc="-4" b="1" i="1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200" spc="0" b="1" i="1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263765" y="1129587"/>
            <a:ext cx="1732753" cy="36266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5"/>
              </a:lnSpc>
              <a:spcBef>
                <a:spcPts val="66"/>
              </a:spcBef>
            </a:pPr>
            <a:r>
              <a:rPr dirty="0" smtClean="0" sz="1200" spc="0">
                <a:solidFill>
                  <a:srgbClr val="FFFFFF"/>
                </a:solidFill>
                <a:latin typeface="Times New Roman"/>
                <a:cs typeface="Times New Roman"/>
              </a:rPr>
              <a:t>●</a:t>
            </a:r>
            <a:r>
              <a:rPr dirty="0" smtClean="0" sz="1200" spc="0">
                <a:solidFill>
                  <a:srgbClr val="FFFFFF"/>
                </a:solidFill>
                <a:latin typeface="Times New Roman"/>
                <a:cs typeface="Times New Roman"/>
              </a:rPr>
              <a:t>    </a:t>
            </a:r>
            <a:r>
              <a:rPr dirty="0" smtClean="0" sz="1200" spc="17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200" spc="-5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200" spc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200" spc="-5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200" spc="0">
                <a:solidFill>
                  <a:srgbClr val="FFFFFF"/>
                </a:solidFill>
                <a:latin typeface="Times New Roman"/>
                <a:cs typeface="Times New Roman"/>
              </a:rPr>
              <a:t>erate</a:t>
            </a:r>
            <a:r>
              <a:rPr dirty="0" smtClean="0" sz="1200" spc="-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200" spc="0">
                <a:solidFill>
                  <a:srgbClr val="FFFFFF"/>
                </a:solidFill>
                <a:latin typeface="Times New Roman"/>
                <a:cs typeface="Times New Roman"/>
              </a:rPr>
              <a:t>ri</a:t>
            </a:r>
            <a:r>
              <a:rPr dirty="0" smtClean="0" sz="1200" spc="4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200" spc="0">
                <a:solidFill>
                  <a:srgbClr val="FFFFFF"/>
                </a:solidFill>
                <a:latin typeface="Times New Roman"/>
                <a:cs typeface="Times New Roman"/>
              </a:rPr>
              <a:t>es</a:t>
            </a:r>
            <a:r>
              <a:rPr dirty="0" smtClean="0" sz="12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200" spc="57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200" spc="4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dirty="0" smtClean="0" sz="1200" spc="0">
                <a:solidFill>
                  <a:srgbClr val="FFFFFF"/>
                </a:solidFill>
                <a:latin typeface="Times New Roman"/>
                <a:cs typeface="Times New Roman"/>
              </a:rPr>
              <a:t>rom</a:t>
            </a:r>
            <a:endParaRPr sz="1200">
              <a:latin typeface="Times New Roman"/>
              <a:cs typeface="Times New Roman"/>
            </a:endParaRPr>
          </a:p>
          <a:p>
            <a:pPr marL="317500" marR="23157">
              <a:lnSpc>
                <a:spcPct val="95825"/>
              </a:lnSpc>
            </a:pPr>
            <a:r>
              <a:rPr dirty="0" smtClean="0" sz="1200" spc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200" spc="-5">
                <a:solidFill>
                  <a:srgbClr val="FFFFFF"/>
                </a:solidFill>
                <a:latin typeface="Times New Roman"/>
                <a:cs typeface="Times New Roman"/>
              </a:rPr>
              <a:t>v</a:t>
            </a:r>
            <a:r>
              <a:rPr dirty="0" smtClean="0" sz="1200" spc="0">
                <a:solidFill>
                  <a:srgbClr val="FFFFFF"/>
                </a:solidFill>
                <a:latin typeface="Times New Roman"/>
                <a:cs typeface="Times New Roman"/>
              </a:rPr>
              <a:t>ern</a:t>
            </a:r>
            <a:r>
              <a:rPr dirty="0" smtClean="0" sz="1200" spc="-5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200" spc="0">
                <a:solidFill>
                  <a:srgbClr val="FFFFFF"/>
                </a:solidFill>
                <a:latin typeface="Times New Roman"/>
                <a:cs typeface="Times New Roman"/>
              </a:rPr>
              <a:t>ght</a:t>
            </a:r>
            <a:r>
              <a:rPr dirty="0" smtClean="0" sz="1200" spc="-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200" spc="0">
                <a:solidFill>
                  <a:srgbClr val="FFFFFF"/>
                </a:solidFill>
                <a:latin typeface="Times New Roman"/>
                <a:cs typeface="Times New Roman"/>
              </a:rPr>
              <a:t>ra</a:t>
            </a:r>
            <a:r>
              <a:rPr dirty="0" smtClean="0" sz="12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200" spc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263765" y="1621848"/>
            <a:ext cx="1780700" cy="72866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13586">
              <a:lnSpc>
                <a:spcPts val="1325"/>
              </a:lnSpc>
              <a:spcBef>
                <a:spcPts val="66"/>
              </a:spcBef>
            </a:pPr>
            <a:r>
              <a:rPr dirty="0" smtClean="0" sz="1200" spc="0">
                <a:solidFill>
                  <a:srgbClr val="FFFFFF"/>
                </a:solidFill>
                <a:latin typeface="Times New Roman"/>
                <a:cs typeface="Times New Roman"/>
              </a:rPr>
              <a:t>●</a:t>
            </a:r>
            <a:r>
              <a:rPr dirty="0" smtClean="0" sz="1200" spc="0">
                <a:solidFill>
                  <a:srgbClr val="FFFFFF"/>
                </a:solidFill>
                <a:latin typeface="Times New Roman"/>
                <a:cs typeface="Times New Roman"/>
              </a:rPr>
              <a:t>    </a:t>
            </a:r>
            <a:r>
              <a:rPr dirty="0" smtClean="0" sz="1200" spc="17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200" spc="0">
                <a:solidFill>
                  <a:srgbClr val="FFFFFF"/>
                </a:solidFill>
                <a:latin typeface="Times New Roman"/>
                <a:cs typeface="Times New Roman"/>
              </a:rPr>
              <a:t>Rec</a:t>
            </a:r>
            <a:r>
              <a:rPr dirty="0" smtClean="0" sz="1200" spc="-4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200" spc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200" spc="4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2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200" spc="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mtClean="0" sz="1200" spc="-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200" spc="4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200" spc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dirty="0" smtClean="0" sz="1200" spc="-4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200" spc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endParaRPr sz="1200">
              <a:latin typeface="Times New Roman"/>
              <a:cs typeface="Times New Roman"/>
            </a:endParaRPr>
          </a:p>
          <a:p>
            <a:pPr marL="317500">
              <a:lnSpc>
                <a:spcPct val="100041"/>
              </a:lnSpc>
            </a:pPr>
            <a:r>
              <a:rPr dirty="0" smtClean="0" sz="1200" spc="0">
                <a:solidFill>
                  <a:srgbClr val="FFFFFF"/>
                </a:solidFill>
                <a:latin typeface="Times New Roman"/>
                <a:cs typeface="Times New Roman"/>
              </a:rPr>
              <a:t>re</a:t>
            </a:r>
            <a:r>
              <a:rPr dirty="0" smtClean="0" sz="1200" spc="4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200" spc="0">
                <a:solidFill>
                  <a:srgbClr val="FFFFFF"/>
                </a:solidFill>
                <a:latin typeface="Times New Roman"/>
                <a:cs typeface="Times New Roman"/>
              </a:rPr>
              <a:t>urn</a:t>
            </a:r>
            <a:r>
              <a:rPr dirty="0" smtClean="0" sz="1200" spc="267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200" spc="4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200" spc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200" spc="1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200" spc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2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200" spc="0">
                <a:solidFill>
                  <a:srgbClr val="FFFFFF"/>
                </a:solidFill>
                <a:latin typeface="Times New Roman"/>
                <a:cs typeface="Times New Roman"/>
              </a:rPr>
              <a:t>urn</a:t>
            </a:r>
            <a:r>
              <a:rPr dirty="0" smtClean="0" sz="1200" spc="-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200" spc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2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200" spc="5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200" spc="0">
                <a:solidFill>
                  <a:srgbClr val="FFFFFF"/>
                </a:solidFill>
                <a:latin typeface="Times New Roman"/>
                <a:cs typeface="Times New Roman"/>
              </a:rPr>
              <a:t>nowmelt</a:t>
            </a:r>
            <a:r>
              <a:rPr dirty="0" smtClean="0" sz="1200" spc="-37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200" spc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200" spc="-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200" spc="0">
                <a:solidFill>
                  <a:srgbClr val="FFFFFF"/>
                </a:solidFill>
                <a:latin typeface="Times New Roman"/>
                <a:cs typeface="Times New Roman"/>
              </a:rPr>
              <a:t>rly</a:t>
            </a:r>
            <a:r>
              <a:rPr dirty="0" smtClean="0" sz="1200" spc="13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200" spc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dirty="0" smtClean="0" sz="1200" spc="1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200" spc="4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200" spc="0">
                <a:solidFill>
                  <a:srgbClr val="FFFFFF"/>
                </a:solidFill>
                <a:latin typeface="Times New Roman"/>
                <a:cs typeface="Times New Roman"/>
              </a:rPr>
              <a:t>he</a:t>
            </a:r>
            <a:r>
              <a:rPr dirty="0" smtClean="0" sz="12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200" spc="0">
                <a:solidFill>
                  <a:srgbClr val="FFFFFF"/>
                </a:solidFill>
                <a:latin typeface="Times New Roman"/>
                <a:cs typeface="Times New Roman"/>
              </a:rPr>
              <a:t>week.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381881" y="4755643"/>
            <a:ext cx="3487012" cy="3335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94993">
              <a:lnSpc>
                <a:spcPts val="1240"/>
              </a:lnSpc>
              <a:spcBef>
                <a:spcPts val="62"/>
              </a:spcBef>
            </a:pP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Re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onal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W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ath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r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er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v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endParaRPr sz="1100">
              <a:latin typeface="Cambria"/>
              <a:cs typeface="Cambria"/>
            </a:endParaRPr>
          </a:p>
          <a:p>
            <a:pPr marL="12700" marR="739">
              <a:lnSpc>
                <a:spcPct val="97696"/>
              </a:lnSpc>
            </a:pP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F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ore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g</a:t>
            </a:r>
            <a:r>
              <a:rPr dirty="0" smtClean="0" sz="1100" spc="-4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for</a:t>
            </a:r>
            <a:r>
              <a:rPr dirty="0" smtClean="0" sz="1100" spc="-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the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erra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and</a:t>
            </a:r>
            <a:r>
              <a:rPr dirty="0" smtClean="0" sz="1100" spc="-1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we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tern</a:t>
            </a:r>
            <a:r>
              <a:rPr dirty="0" smtClean="0" sz="1100" spc="-1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evada</a:t>
            </a:r>
            <a:r>
              <a:rPr dirty="0" smtClean="0" sz="1100" spc="-2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-25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1905</a:t>
            </a:r>
            <a:endParaRPr sz="1100">
              <a:latin typeface="Cambria"/>
              <a:cs typeface="Cambria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6360" y="4883412"/>
            <a:ext cx="124280" cy="165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240"/>
              </a:lnSpc>
              <a:spcBef>
                <a:spcPts val="62"/>
              </a:spcBef>
            </a:pPr>
            <a:r>
              <a:rPr dirty="0" smtClean="0" sz="1100" spc="0">
                <a:latin typeface="Cambria"/>
                <a:cs typeface="Cambria"/>
              </a:rPr>
              <a:t>7</a:t>
            </a:r>
            <a:endParaRPr sz="11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499"/>
                </a:lnTo>
                <a:lnTo>
                  <a:pt x="9144000" y="51434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517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4359656" y="2817495"/>
            <a:ext cx="424688" cy="0"/>
          </a:xfrm>
          <a:custGeom>
            <a:avLst/>
            <a:gdLst/>
            <a:ahLst/>
            <a:cxnLst/>
            <a:rect l="l" t="t" r="r" b="b"/>
            <a:pathLst>
              <a:path w="424688" h="0">
                <a:moveTo>
                  <a:pt x="0" y="0"/>
                </a:moveTo>
                <a:lnTo>
                  <a:pt x="424688" y="0"/>
                </a:lnTo>
              </a:path>
            </a:pathLst>
          </a:custGeom>
          <a:ln w="38100">
            <a:solidFill>
              <a:srgbClr val="039BE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6531609" y="2582153"/>
            <a:ext cx="2429382" cy="24507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173278" y="2582153"/>
            <a:ext cx="2442083" cy="24507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" name="object 2"/>
          <p:cNvSpPr txBox="1"/>
          <p:nvPr/>
        </p:nvSpPr>
        <p:spPr>
          <a:xfrm>
            <a:off x="2000250" y="470204"/>
            <a:ext cx="5228423" cy="209859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4955"/>
              </a:lnSpc>
              <a:spcBef>
                <a:spcPts val="247"/>
              </a:spcBef>
            </a:pPr>
            <a:r>
              <a:rPr dirty="0" smtClean="0" sz="4800" spc="0" b="1">
                <a:solidFill>
                  <a:srgbClr val="FFFFFF"/>
                </a:solidFill>
                <a:latin typeface="Times New Roman"/>
                <a:cs typeface="Times New Roman"/>
              </a:rPr>
              <a:t>Water</a:t>
            </a:r>
            <a:r>
              <a:rPr dirty="0" smtClean="0" sz="4800" spc="496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4800" spc="0" b="1">
                <a:solidFill>
                  <a:srgbClr val="FFFFFF"/>
                </a:solidFill>
                <a:latin typeface="Times New Roman"/>
                <a:cs typeface="Times New Roman"/>
              </a:rPr>
              <a:t>Supply</a:t>
            </a:r>
            <a:r>
              <a:rPr dirty="0" smtClean="0" sz="4800" spc="-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4800" spc="0" b="1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endParaRPr sz="4800">
              <a:latin typeface="Times New Roman"/>
              <a:cs typeface="Times New Roman"/>
            </a:endParaRPr>
          </a:p>
          <a:p>
            <a:pPr marL="194314" marR="238041" algn="ctr">
              <a:lnSpc>
                <a:spcPct val="95825"/>
              </a:lnSpc>
            </a:pPr>
            <a:r>
              <a:rPr dirty="0" smtClean="0" sz="4800" spc="0" b="1">
                <a:solidFill>
                  <a:srgbClr val="FFFFFF"/>
                </a:solidFill>
                <a:latin typeface="Times New Roman"/>
                <a:cs typeface="Times New Roman"/>
              </a:rPr>
              <a:t>Snowmelt</a:t>
            </a:r>
            <a:r>
              <a:rPr dirty="0" smtClean="0" sz="4800" spc="694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4800" spc="0" b="1">
                <a:solidFill>
                  <a:srgbClr val="FFFFFF"/>
                </a:solidFill>
                <a:latin typeface="Times New Roman"/>
                <a:cs typeface="Times New Roman"/>
              </a:rPr>
              <a:t>Flood</a:t>
            </a:r>
            <a:endParaRPr sz="4800">
              <a:latin typeface="Times New Roman"/>
              <a:cs typeface="Times New Roman"/>
            </a:endParaRPr>
          </a:p>
          <a:p>
            <a:pPr marL="891517" marR="936765" algn="ctr">
              <a:lnSpc>
                <a:spcPct val="95825"/>
              </a:lnSpc>
              <a:spcBef>
                <a:spcPts val="240"/>
              </a:spcBef>
            </a:pPr>
            <a:r>
              <a:rPr dirty="0" smtClean="0" sz="4800" b="1">
                <a:solidFill>
                  <a:srgbClr val="FFFFFF"/>
                </a:solidFill>
                <a:latin typeface="Times New Roman"/>
                <a:cs typeface="Times New Roman"/>
              </a:rPr>
              <a:t>Projec</a:t>
            </a:r>
            <a:r>
              <a:rPr dirty="0" smtClean="0" sz="4800" spc="-9" b="1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4800" spc="0" b="1">
                <a:solidFill>
                  <a:srgbClr val="FFFFFF"/>
                </a:solidFill>
                <a:latin typeface="Times New Roman"/>
                <a:cs typeface="Times New Roman"/>
              </a:rPr>
              <a:t>ions</a:t>
            </a:r>
            <a:endParaRPr sz="4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499"/>
                </a:lnTo>
                <a:lnTo>
                  <a:pt x="9144000" y="51434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4064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7925943" y="4553946"/>
            <a:ext cx="578027" cy="5780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8566023" y="4553973"/>
            <a:ext cx="578027" cy="5780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304800" y="537857"/>
            <a:ext cx="4378706" cy="44507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86360" y="143587"/>
            <a:ext cx="928156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Most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24962" y="143587"/>
            <a:ext cx="1131190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Likely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64720" y="143587"/>
            <a:ext cx="909935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Peak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083065" y="143587"/>
            <a:ext cx="895705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Flow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987550" y="143587"/>
            <a:ext cx="1023599" cy="3807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30"/>
              </a:lnSpc>
              <a:spcBef>
                <a:spcPts val="146"/>
              </a:spcBef>
            </a:pPr>
            <a:r>
              <a:rPr dirty="0" smtClean="0" sz="2800" spc="0" b="1">
                <a:solidFill>
                  <a:srgbClr val="FFFFFF"/>
                </a:solidFill>
                <a:latin typeface="Times New Roman"/>
                <a:cs typeface="Times New Roman"/>
              </a:rPr>
              <a:t>Dates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14366" y="723277"/>
            <a:ext cx="3500445" cy="303300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26730">
              <a:lnSpc>
                <a:spcPts val="1914"/>
              </a:lnSpc>
              <a:spcBef>
                <a:spcPts val="95"/>
              </a:spcBef>
            </a:pP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Peak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3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800" spc="-11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800" spc="-8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800" spc="-9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nd</a:t>
            </a:r>
            <a:r>
              <a:rPr dirty="0" smtClean="0" sz="1800" spc="42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dirty="0" smtClean="0" sz="1800" spc="20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be</a:t>
            </a:r>
            <a:r>
              <a:rPr dirty="0" smtClean="0" sz="1800" spc="24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de</a:t>
            </a:r>
            <a:r>
              <a:rPr dirty="0" smtClean="0" sz="1800" spc="-9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ayed</a:t>
            </a:r>
            <a:endParaRPr sz="1800">
              <a:latin typeface="Times New Roman"/>
              <a:cs typeface="Times New Roman"/>
            </a:endParaRPr>
          </a:p>
          <a:p>
            <a:pPr marL="355600" marR="26730">
              <a:lnSpc>
                <a:spcPct val="95825"/>
              </a:lnSpc>
              <a:spcBef>
                <a:spcPts val="319"/>
              </a:spcBef>
            </a:pP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ring</a:t>
            </a:r>
            <a:r>
              <a:rPr dirty="0" smtClean="0" sz="1800" spc="322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large</a:t>
            </a:r>
            <a:r>
              <a:rPr dirty="0" smtClean="0" sz="1800" spc="39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sn</a:t>
            </a:r>
            <a:r>
              <a:rPr dirty="0" smtClean="0" sz="1800" spc="11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wp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k</a:t>
            </a:r>
            <a:r>
              <a:rPr dirty="0" smtClean="0" sz="1800" spc="-42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800" spc="9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 marL="355600" marR="117342" indent="-342900" algn="just">
              <a:lnSpc>
                <a:spcPts val="2069"/>
              </a:lnSpc>
              <a:spcBef>
                <a:spcPts val="1422"/>
              </a:spcBef>
            </a:pP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B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ut</a:t>
            </a:r>
            <a:r>
              <a:rPr dirty="0" smtClean="0" sz="1800" spc="8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high</a:t>
            </a:r>
            <a:r>
              <a:rPr dirty="0" smtClean="0" sz="1800" spc="22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dens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800" spc="8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ic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te</a:t>
            </a:r>
            <a:r>
              <a:rPr dirty="0" smtClean="0" sz="1800" spc="-1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rm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endParaRPr sz="1800">
              <a:latin typeface="Times New Roman"/>
              <a:cs typeface="Times New Roman"/>
            </a:endParaRPr>
          </a:p>
          <a:p>
            <a:pPr marL="355600" marR="117342" algn="just">
              <a:lnSpc>
                <a:spcPts val="2069"/>
              </a:lnSpc>
              <a:spcBef>
                <a:spcPts val="416"/>
              </a:spcBef>
            </a:pP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dirty="0" smtClean="0" sz="1800" spc="36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ri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22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wpa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k</a:t>
            </a:r>
            <a:r>
              <a:rPr dirty="0" smtClean="0" sz="1800" spc="-82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-9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ay</a:t>
            </a:r>
            <a:r>
              <a:rPr dirty="0" smtClean="0" sz="1800" spc="28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al</a:t>
            </a:r>
            <a:r>
              <a:rPr dirty="0" smtClean="0" sz="1800" spc="-9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ow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endParaRPr sz="1800">
              <a:latin typeface="Times New Roman"/>
              <a:cs typeface="Times New Roman"/>
            </a:endParaRPr>
          </a:p>
          <a:p>
            <a:pPr marL="355600" marR="117342" algn="just">
              <a:lnSpc>
                <a:spcPts val="2069"/>
              </a:lnSpc>
              <a:spcBef>
                <a:spcPts val="416"/>
              </a:spcBef>
            </a:pP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dirty="0" smtClean="0" sz="1800" spc="146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-9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800" spc="-9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800" spc="36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mtClean="0" sz="1800" spc="-9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lt</a:t>
            </a:r>
            <a:endParaRPr sz="1800">
              <a:latin typeface="Times New Roman"/>
              <a:cs typeface="Times New Roman"/>
            </a:endParaRPr>
          </a:p>
          <a:p>
            <a:pPr marL="355600" indent="-342900">
              <a:lnSpc>
                <a:spcPts val="2069"/>
              </a:lnSpc>
              <a:spcBef>
                <a:spcPts val="1425"/>
              </a:spcBef>
            </a:pP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Hi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dirty="0" smtClean="0" sz="1800" spc="126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degr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-62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dirty="0" smtClean="0" sz="1800" spc="14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un</a:t>
            </a:r>
            <a:r>
              <a:rPr dirty="0" smtClean="0" sz="1800" spc="1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rt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inty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this</a:t>
            </a:r>
            <a:r>
              <a:rPr dirty="0" smtClean="0" sz="1800" spc="302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far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endParaRPr sz="1800">
              <a:latin typeface="Times New Roman"/>
              <a:cs typeface="Times New Roman"/>
            </a:endParaRPr>
          </a:p>
          <a:p>
            <a:pPr marL="355600">
              <a:lnSpc>
                <a:spcPts val="2069"/>
              </a:lnSpc>
              <a:spcBef>
                <a:spcPts val="416"/>
              </a:spcBef>
            </a:pP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t.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30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Mu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dirty="0" smtClean="0" sz="1800" spc="272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wi</a:t>
            </a:r>
            <a:r>
              <a:rPr dirty="0" smtClean="0" sz="1800" spc="-9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800" spc="-13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de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nd</a:t>
            </a:r>
            <a:r>
              <a:rPr dirty="0" smtClean="0" sz="1800" spc="2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endParaRPr sz="1800">
              <a:latin typeface="Times New Roman"/>
              <a:cs typeface="Times New Roman"/>
            </a:endParaRPr>
          </a:p>
          <a:p>
            <a:pPr marL="355600">
              <a:lnSpc>
                <a:spcPts val="2069"/>
              </a:lnSpc>
              <a:spcBef>
                <a:spcPts val="416"/>
              </a:spcBef>
            </a:pP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ring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weat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dirty="0" smtClean="0" sz="1800" spc="-5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mtClean="0" sz="1800" spc="-36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800" spc="35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dit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endParaRPr sz="1800">
              <a:latin typeface="Times New Roman"/>
              <a:cs typeface="Times New Roman"/>
            </a:endParaRPr>
          </a:p>
          <a:p>
            <a:pPr marL="355600" marR="26730">
              <a:lnSpc>
                <a:spcPct val="95825"/>
              </a:lnSpc>
              <a:spcBef>
                <a:spcPts val="426"/>
              </a:spcBef>
            </a:pP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sno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pa</a:t>
            </a:r>
            <a:r>
              <a:rPr dirty="0" smtClean="0" sz="1800" spc="5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k</a:t>
            </a:r>
            <a:r>
              <a:rPr dirty="0" smtClean="0" sz="1800" spc="-2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mtClean="0" sz="1800" spc="9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1800" spc="4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mtClean="0" sz="1800" spc="-9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mu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ati</a:t>
            </a:r>
            <a:r>
              <a:rPr dirty="0" smtClean="0" sz="1800" spc="-4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mtClean="0" sz="1800" spc="0">
                <a:solidFill>
                  <a:srgbClr val="FFFFFF"/>
                </a:solidFill>
                <a:latin typeface="Times New Roman"/>
                <a:cs typeface="Times New Roman"/>
              </a:rPr>
              <a:t>n.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381881" y="4755643"/>
            <a:ext cx="3487012" cy="3335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94993">
              <a:lnSpc>
                <a:spcPts val="1240"/>
              </a:lnSpc>
              <a:spcBef>
                <a:spcPts val="62"/>
              </a:spcBef>
            </a:pP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Re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onal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W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ath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r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er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v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endParaRPr sz="1100">
              <a:latin typeface="Cambria"/>
              <a:cs typeface="Cambria"/>
            </a:endParaRPr>
          </a:p>
          <a:p>
            <a:pPr marL="12700" marR="739">
              <a:lnSpc>
                <a:spcPct val="97696"/>
              </a:lnSpc>
            </a:pP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F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ore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g</a:t>
            </a:r>
            <a:r>
              <a:rPr dirty="0" smtClean="0" sz="1100" spc="-4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for</a:t>
            </a:r>
            <a:r>
              <a:rPr dirty="0" smtClean="0" sz="1100" spc="-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the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erra</a:t>
            </a:r>
            <a:r>
              <a:rPr dirty="0" smtClean="0" sz="1100" spc="-2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and</a:t>
            </a:r>
            <a:r>
              <a:rPr dirty="0" smtClean="0" sz="1100" spc="-14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we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tern</a:t>
            </a:r>
            <a:r>
              <a:rPr dirty="0" smtClean="0" sz="1100" spc="-1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evada</a:t>
            </a:r>
            <a:r>
              <a:rPr dirty="0" smtClean="0" sz="1100" spc="-29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s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i</a:t>
            </a:r>
            <a:r>
              <a:rPr dirty="0" smtClean="0" sz="1100" spc="-4">
                <a:solidFill>
                  <a:srgbClr val="EEEEEE"/>
                </a:solidFill>
                <a:latin typeface="Cambria"/>
                <a:cs typeface="Cambria"/>
              </a:rPr>
              <a:t>n</a:t>
            </a:r>
            <a:r>
              <a:rPr dirty="0" smtClean="0" sz="1100" spc="4">
                <a:solidFill>
                  <a:srgbClr val="EEEEEE"/>
                </a:solidFill>
                <a:latin typeface="Cambria"/>
                <a:cs typeface="Cambria"/>
              </a:rPr>
              <a:t>c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e</a:t>
            </a:r>
            <a:r>
              <a:rPr dirty="0" smtClean="0" sz="1100" spc="-25">
                <a:solidFill>
                  <a:srgbClr val="EEEEEE"/>
                </a:solidFill>
                <a:latin typeface="Cambria"/>
                <a:cs typeface="Cambria"/>
              </a:rPr>
              <a:t> </a:t>
            </a:r>
            <a:r>
              <a:rPr dirty="0" smtClean="0" sz="1100" spc="0">
                <a:solidFill>
                  <a:srgbClr val="EEEEEE"/>
                </a:solidFill>
                <a:latin typeface="Cambria"/>
                <a:cs typeface="Cambria"/>
              </a:rPr>
              <a:t>1905</a:t>
            </a:r>
            <a:endParaRPr sz="1100">
              <a:latin typeface="Cambria"/>
              <a:cs typeface="Cambria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6360" y="4883412"/>
            <a:ext cx="124280" cy="165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240"/>
              </a:lnSpc>
              <a:spcBef>
                <a:spcPts val="62"/>
              </a:spcBef>
            </a:pPr>
            <a:r>
              <a:rPr dirty="0" smtClean="0" sz="1100" spc="0">
                <a:latin typeface="Cambria"/>
                <a:cs typeface="Cambria"/>
              </a:rPr>
              <a:t>9</a:t>
            </a:r>
            <a:endParaRPr sz="11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mitype="http://purl.org/dc/dcmitype/" xmlns:xsi="http://www.w3.org/2001/XMLSchema-instance"/>
</file>